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2"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Lst>
  <p:sldSz cy="5143500" cx="9144000"/>
  <p:notesSz cx="6858000" cy="9144000"/>
  <p:embeddedFontLst>
    <p:embeddedFont>
      <p:font typeface="Fira Sans Extra Condensed Medium"/>
      <p:regular r:id="rId33"/>
      <p:bold r:id="rId34"/>
      <p:italic r:id="rId35"/>
      <p:boldItalic r:id="rId36"/>
    </p:embeddedFont>
    <p:embeddedFont>
      <p:font typeface="Roboto Condensed"/>
      <p:regular r:id="rId37"/>
      <p:bold r:id="rId38"/>
      <p:italic r:id="rId39"/>
      <p:boldItalic r:id="rId40"/>
    </p:embeddedFont>
    <p:embeddedFont>
      <p:font typeface="Squada One"/>
      <p:regular r:id="rId41"/>
    </p:embeddedFont>
    <p:embeddedFont>
      <p:font typeface="Roboto Condensed Light"/>
      <p:regular r:id="rId42"/>
      <p:bold r:id="rId43"/>
      <p:italic r:id="rId44"/>
      <p:boldItalic r:id="rId45"/>
    </p:embeddedFont>
    <p:embeddedFont>
      <p:font typeface="Exo 2"/>
      <p:regular r:id="rId46"/>
      <p:bold r:id="rId47"/>
      <p:italic r:id="rId48"/>
      <p:boldItalic r:id="rId4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DB3F4D7D-B9AA-4267-A5B8-3B8D153CD657}">
  <a:tblStyle styleId="{DB3F4D7D-B9AA-4267-A5B8-3B8D153CD657}"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RobotoCondensed-boldItalic.fntdata"/><Relationship Id="rId42" Type="http://schemas.openxmlformats.org/officeDocument/2006/relationships/font" Target="fonts/RobotoCondensedLight-regular.fntdata"/><Relationship Id="rId41" Type="http://schemas.openxmlformats.org/officeDocument/2006/relationships/font" Target="fonts/SquadaOne-regular.fntdata"/><Relationship Id="rId44" Type="http://schemas.openxmlformats.org/officeDocument/2006/relationships/font" Target="fonts/RobotoCondensedLight-italic.fntdata"/><Relationship Id="rId43" Type="http://schemas.openxmlformats.org/officeDocument/2006/relationships/font" Target="fonts/RobotoCondensedLight-bold.fntdata"/><Relationship Id="rId46" Type="http://schemas.openxmlformats.org/officeDocument/2006/relationships/font" Target="fonts/Exo2-regular.fntdata"/><Relationship Id="rId45" Type="http://schemas.openxmlformats.org/officeDocument/2006/relationships/font" Target="fonts/RobotoCondensedLight-bold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Exo2-italic.fntdata"/><Relationship Id="rId47" Type="http://schemas.openxmlformats.org/officeDocument/2006/relationships/font" Target="fonts/Exo2-bold.fntdata"/><Relationship Id="rId49" Type="http://schemas.openxmlformats.org/officeDocument/2006/relationships/font" Target="fonts/Exo2-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font" Target="fonts/FiraSansExtraCondensedMedium-regular.fntdata"/><Relationship Id="rId32" Type="http://schemas.openxmlformats.org/officeDocument/2006/relationships/slide" Target="slides/slide27.xml"/><Relationship Id="rId35" Type="http://schemas.openxmlformats.org/officeDocument/2006/relationships/font" Target="fonts/FiraSansExtraCondensedMedium-italic.fntdata"/><Relationship Id="rId34" Type="http://schemas.openxmlformats.org/officeDocument/2006/relationships/font" Target="fonts/FiraSansExtraCondensedMedium-bold.fntdata"/><Relationship Id="rId37" Type="http://schemas.openxmlformats.org/officeDocument/2006/relationships/font" Target="fonts/RobotoCondensed-regular.fntdata"/><Relationship Id="rId36" Type="http://schemas.openxmlformats.org/officeDocument/2006/relationships/font" Target="fonts/FiraSansExtraCondensedMedium-boldItalic.fntdata"/><Relationship Id="rId39" Type="http://schemas.openxmlformats.org/officeDocument/2006/relationships/font" Target="fonts/RobotoCondensed-italic.fntdata"/><Relationship Id="rId38" Type="http://schemas.openxmlformats.org/officeDocument/2006/relationships/font" Target="fonts/RobotoCondensed-bold.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adminschoice.com/chmod-quick-referance-with-examples" TargetMode="Externa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itsfoss.com/apt-vs-apt-get-difference/" TargetMode="Externa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4dfce81f19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4dfce81f19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a6421d4004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a6421d4004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a6421d4004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a6421d4004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a6a615bd4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a6a615bd4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a6a615bd44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a6a615bd44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a6421d4004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a6421d4004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a6421d4004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a6421d4004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a6a615bd44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a6a615bd44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a6421d4004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a6421d4004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a6421d4004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a6421d4004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a6421d4004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a6421d4004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a6421d400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a6421d400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a6421d4004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a6421d4004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a6421d4004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a6421d4004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a6421d4004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a6421d4004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a6421d4004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a6421d4004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Octal table: </a:t>
            </a:r>
            <a:r>
              <a:rPr lang="en" u="sng">
                <a:solidFill>
                  <a:schemeClr val="hlink"/>
                </a:solidFill>
                <a:hlinkClick r:id="rId2"/>
              </a:rPr>
              <a:t>https://www.adminschoice.com/chmod-quick-referance-with-examples</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a6421d4004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a6421d4004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a6a615bd44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a6a615bd44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a6421d4004_0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a6421d4004_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a6421d4004_0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a6421d4004_0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a6421d4004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a6421d4004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a6421d4004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a6421d4004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a6421d4004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a6421d4004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Apt vs apt-get </a:t>
            </a:r>
            <a:r>
              <a:rPr lang="en" u="sng">
                <a:solidFill>
                  <a:schemeClr val="hlink"/>
                </a:solidFill>
                <a:hlinkClick r:id="rId2"/>
              </a:rPr>
              <a:t>https://itsfoss.com/apt-vs-apt-get-difference/</a:t>
            </a:r>
            <a:endParaRPr/>
          </a:p>
          <a:p>
            <a:pPr indent="0" lvl="0" marL="0" rtl="0" algn="l">
              <a:spcBef>
                <a:spcPts val="0"/>
              </a:spcBef>
              <a:spcAft>
                <a:spcPts val="0"/>
              </a:spcAft>
              <a:buNone/>
            </a:pPr>
            <a:r>
              <a:rPr lang="en"/>
              <a:t>Exercise (page 199): search, download, remove, install using .deb, upgrade, listing</a:t>
            </a:r>
            <a:endParaRPr/>
          </a:p>
          <a:p>
            <a:pPr indent="0" lvl="0" marL="0" rtl="0" algn="l">
              <a:spcBef>
                <a:spcPts val="0"/>
              </a:spcBef>
              <a:spcAft>
                <a:spcPts val="0"/>
              </a:spcAft>
              <a:buNone/>
            </a:pPr>
            <a:r>
              <a:rPr lang="en"/>
              <a:t>To-Do: Ask them how to list all of the files installed using apt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El low level benazel el file el high level benazel el metadata m3 el depandancies</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a6421d4004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a6421d4004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a6a615bd44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a6a615bd44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a6421d4004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a6421d4004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a6421d4004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a6421d4004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pening slide">
  <p:cSld name="CUSTOM_7">
    <p:bg>
      <p:bgPr>
        <a:blipFill>
          <a:blip r:embed="rId2">
            <a:alphaModFix/>
          </a:blip>
          <a:stretch>
            <a:fillRect/>
          </a:stretch>
        </a:blipFill>
      </p:bgPr>
    </p:bg>
    <p:spTree>
      <p:nvGrpSpPr>
        <p:cNvPr id="8" name="Shape 8"/>
        <p:cNvGrpSpPr/>
        <p:nvPr/>
      </p:nvGrpSpPr>
      <p:grpSpPr>
        <a:xfrm>
          <a:off x="0" y="0"/>
          <a:ext cx="0" cy="0"/>
          <a:chOff x="0" y="0"/>
          <a:chExt cx="0" cy="0"/>
        </a:xfrm>
      </p:grpSpPr>
      <p:sp>
        <p:nvSpPr>
          <p:cNvPr id="9" name="Google Shape;9;p2"/>
          <p:cNvSpPr txBox="1"/>
          <p:nvPr>
            <p:ph type="ctrTitle"/>
          </p:nvPr>
        </p:nvSpPr>
        <p:spPr>
          <a:xfrm>
            <a:off x="1135981" y="1393699"/>
            <a:ext cx="6886800" cy="1782300"/>
          </a:xfrm>
          <a:prstGeom prst="rect">
            <a:avLst/>
          </a:prstGeom>
        </p:spPr>
        <p:txBody>
          <a:bodyPr anchorCtr="0" anchor="b" bIns="91425" lIns="91425" spcFirstLastPara="1" rIns="91425" wrap="square" tIns="91425">
            <a:noAutofit/>
          </a:bodyPr>
          <a:lstStyle>
            <a:lvl1pPr lvl="0" rtl="0" algn="r">
              <a:spcBef>
                <a:spcPts val="0"/>
              </a:spcBef>
              <a:spcAft>
                <a:spcPts val="0"/>
              </a:spcAft>
              <a:buSzPts val="6000"/>
              <a:buNone/>
              <a:defRPr sz="4800"/>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p:txBody>
      </p:sp>
      <p:sp>
        <p:nvSpPr>
          <p:cNvPr id="10" name="Google Shape;10;p2"/>
          <p:cNvSpPr txBox="1"/>
          <p:nvPr>
            <p:ph idx="1" type="subTitle"/>
          </p:nvPr>
        </p:nvSpPr>
        <p:spPr>
          <a:xfrm>
            <a:off x="3670681" y="2933522"/>
            <a:ext cx="4352100" cy="717000"/>
          </a:xfrm>
          <a:prstGeom prst="rect">
            <a:avLst/>
          </a:prstGeom>
        </p:spPr>
        <p:txBody>
          <a:bodyPr anchorCtr="0" anchor="b" bIns="91425" lIns="91425" spcFirstLastPara="1" rIns="91425" wrap="square" tIns="91425">
            <a:noAutofit/>
          </a:bodyPr>
          <a:lstStyle>
            <a:lvl1pPr lvl="0" rtl="0" algn="r">
              <a:lnSpc>
                <a:spcPct val="100000"/>
              </a:lnSpc>
              <a:spcBef>
                <a:spcPts val="0"/>
              </a:spcBef>
              <a:spcAft>
                <a:spcPts val="0"/>
              </a:spcAft>
              <a:buSzPts val="1200"/>
              <a:buNone/>
              <a:defRPr/>
            </a:lvl1pPr>
            <a:lvl2pPr lvl="1" rtl="0" algn="r">
              <a:lnSpc>
                <a:spcPct val="100000"/>
              </a:lnSpc>
              <a:spcBef>
                <a:spcPts val="0"/>
              </a:spcBef>
              <a:spcAft>
                <a:spcPts val="0"/>
              </a:spcAft>
              <a:buSzPts val="2800"/>
              <a:buNone/>
              <a:defRPr sz="2800"/>
            </a:lvl2pPr>
            <a:lvl3pPr lvl="2" rtl="0" algn="r">
              <a:lnSpc>
                <a:spcPct val="100000"/>
              </a:lnSpc>
              <a:spcBef>
                <a:spcPts val="0"/>
              </a:spcBef>
              <a:spcAft>
                <a:spcPts val="0"/>
              </a:spcAft>
              <a:buSzPts val="2800"/>
              <a:buNone/>
              <a:defRPr sz="2800"/>
            </a:lvl3pPr>
            <a:lvl4pPr lvl="3" rtl="0" algn="r">
              <a:lnSpc>
                <a:spcPct val="100000"/>
              </a:lnSpc>
              <a:spcBef>
                <a:spcPts val="0"/>
              </a:spcBef>
              <a:spcAft>
                <a:spcPts val="0"/>
              </a:spcAft>
              <a:buSzPts val="2800"/>
              <a:buNone/>
              <a:defRPr sz="2800"/>
            </a:lvl4pPr>
            <a:lvl5pPr lvl="4" rtl="0" algn="r">
              <a:lnSpc>
                <a:spcPct val="100000"/>
              </a:lnSpc>
              <a:spcBef>
                <a:spcPts val="0"/>
              </a:spcBef>
              <a:spcAft>
                <a:spcPts val="0"/>
              </a:spcAft>
              <a:buSzPts val="2800"/>
              <a:buNone/>
              <a:defRPr sz="2800"/>
            </a:lvl5pPr>
            <a:lvl6pPr lvl="5" rtl="0" algn="r">
              <a:lnSpc>
                <a:spcPct val="100000"/>
              </a:lnSpc>
              <a:spcBef>
                <a:spcPts val="0"/>
              </a:spcBef>
              <a:spcAft>
                <a:spcPts val="0"/>
              </a:spcAft>
              <a:buSzPts val="2800"/>
              <a:buNone/>
              <a:defRPr sz="2800"/>
            </a:lvl6pPr>
            <a:lvl7pPr lvl="6" rtl="0" algn="r">
              <a:lnSpc>
                <a:spcPct val="100000"/>
              </a:lnSpc>
              <a:spcBef>
                <a:spcPts val="0"/>
              </a:spcBef>
              <a:spcAft>
                <a:spcPts val="0"/>
              </a:spcAft>
              <a:buSzPts val="2800"/>
              <a:buNone/>
              <a:defRPr sz="2800"/>
            </a:lvl7pPr>
            <a:lvl8pPr lvl="7" rtl="0" algn="r">
              <a:lnSpc>
                <a:spcPct val="100000"/>
              </a:lnSpc>
              <a:spcBef>
                <a:spcPts val="0"/>
              </a:spcBef>
              <a:spcAft>
                <a:spcPts val="0"/>
              </a:spcAft>
              <a:buSzPts val="2800"/>
              <a:buNone/>
              <a:defRPr sz="2800"/>
            </a:lvl8pPr>
            <a:lvl9pPr lvl="8" rtl="0" algn="r">
              <a:lnSpc>
                <a:spcPct val="100000"/>
              </a:lnSpc>
              <a:spcBef>
                <a:spcPts val="0"/>
              </a:spcBef>
              <a:spcAft>
                <a:spcPts val="0"/>
              </a:spcAft>
              <a:buSzPts val="2800"/>
              <a:buNone/>
              <a:defRPr sz="2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3">
  <p:cSld name="CUSTOM_22">
    <p:bg>
      <p:bgPr>
        <a:blipFill>
          <a:blip r:embed="rId2">
            <a:alphaModFix/>
          </a:blip>
          <a:stretch>
            <a:fillRect/>
          </a:stretch>
        </a:blipFill>
      </p:bgPr>
    </p:bg>
    <p:spTree>
      <p:nvGrpSpPr>
        <p:cNvPr id="64" name="Shape 64"/>
        <p:cNvGrpSpPr/>
        <p:nvPr/>
      </p:nvGrpSpPr>
      <p:grpSpPr>
        <a:xfrm>
          <a:off x="0" y="0"/>
          <a:ext cx="0" cy="0"/>
          <a:chOff x="0" y="0"/>
          <a:chExt cx="0" cy="0"/>
        </a:xfrm>
      </p:grpSpPr>
      <p:sp>
        <p:nvSpPr>
          <p:cNvPr id="65" name="Google Shape;65;p11"/>
          <p:cNvSpPr txBox="1"/>
          <p:nvPr>
            <p:ph type="ctrTitle"/>
          </p:nvPr>
        </p:nvSpPr>
        <p:spPr>
          <a:xfrm flipH="1">
            <a:off x="2754543" y="1347038"/>
            <a:ext cx="5195700" cy="19212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3600"/>
              <a:buNone/>
              <a:defRPr sz="3600"/>
            </a:lvl1pPr>
            <a:lvl2pPr lvl="1" rtl="0" algn="r">
              <a:spcBef>
                <a:spcPts val="0"/>
              </a:spcBef>
              <a:spcAft>
                <a:spcPts val="0"/>
              </a:spcAft>
              <a:buClr>
                <a:srgbClr val="FFFFFF"/>
              </a:buClr>
              <a:buSzPts val="6500"/>
              <a:buNone/>
              <a:defRPr sz="6500">
                <a:solidFill>
                  <a:srgbClr val="FFFFFF"/>
                </a:solidFill>
              </a:defRPr>
            </a:lvl2pPr>
            <a:lvl3pPr lvl="2" rtl="0" algn="r">
              <a:spcBef>
                <a:spcPts val="0"/>
              </a:spcBef>
              <a:spcAft>
                <a:spcPts val="0"/>
              </a:spcAft>
              <a:buClr>
                <a:srgbClr val="FFFFFF"/>
              </a:buClr>
              <a:buSzPts val="6500"/>
              <a:buNone/>
              <a:defRPr sz="6500">
                <a:solidFill>
                  <a:srgbClr val="FFFFFF"/>
                </a:solidFill>
              </a:defRPr>
            </a:lvl3pPr>
            <a:lvl4pPr lvl="3" rtl="0" algn="r">
              <a:spcBef>
                <a:spcPts val="0"/>
              </a:spcBef>
              <a:spcAft>
                <a:spcPts val="0"/>
              </a:spcAft>
              <a:buClr>
                <a:srgbClr val="FFFFFF"/>
              </a:buClr>
              <a:buSzPts val="6500"/>
              <a:buNone/>
              <a:defRPr sz="6500">
                <a:solidFill>
                  <a:srgbClr val="FFFFFF"/>
                </a:solidFill>
              </a:defRPr>
            </a:lvl4pPr>
            <a:lvl5pPr lvl="4" rtl="0" algn="r">
              <a:spcBef>
                <a:spcPts val="0"/>
              </a:spcBef>
              <a:spcAft>
                <a:spcPts val="0"/>
              </a:spcAft>
              <a:buClr>
                <a:srgbClr val="FFFFFF"/>
              </a:buClr>
              <a:buSzPts val="6500"/>
              <a:buNone/>
              <a:defRPr sz="6500">
                <a:solidFill>
                  <a:srgbClr val="FFFFFF"/>
                </a:solidFill>
              </a:defRPr>
            </a:lvl5pPr>
            <a:lvl6pPr lvl="5" rtl="0" algn="r">
              <a:spcBef>
                <a:spcPts val="0"/>
              </a:spcBef>
              <a:spcAft>
                <a:spcPts val="0"/>
              </a:spcAft>
              <a:buClr>
                <a:srgbClr val="FFFFFF"/>
              </a:buClr>
              <a:buSzPts val="6500"/>
              <a:buNone/>
              <a:defRPr sz="6500">
                <a:solidFill>
                  <a:srgbClr val="FFFFFF"/>
                </a:solidFill>
              </a:defRPr>
            </a:lvl6pPr>
            <a:lvl7pPr lvl="6" rtl="0" algn="r">
              <a:spcBef>
                <a:spcPts val="0"/>
              </a:spcBef>
              <a:spcAft>
                <a:spcPts val="0"/>
              </a:spcAft>
              <a:buClr>
                <a:srgbClr val="FFFFFF"/>
              </a:buClr>
              <a:buSzPts val="6500"/>
              <a:buNone/>
              <a:defRPr sz="6500">
                <a:solidFill>
                  <a:srgbClr val="FFFFFF"/>
                </a:solidFill>
              </a:defRPr>
            </a:lvl7pPr>
            <a:lvl8pPr lvl="7" rtl="0" algn="r">
              <a:spcBef>
                <a:spcPts val="0"/>
              </a:spcBef>
              <a:spcAft>
                <a:spcPts val="0"/>
              </a:spcAft>
              <a:buClr>
                <a:srgbClr val="FFFFFF"/>
              </a:buClr>
              <a:buSzPts val="6500"/>
              <a:buNone/>
              <a:defRPr sz="6500">
                <a:solidFill>
                  <a:srgbClr val="FFFFFF"/>
                </a:solidFill>
              </a:defRPr>
            </a:lvl8pPr>
            <a:lvl9pPr lvl="8" rtl="0" algn="r">
              <a:spcBef>
                <a:spcPts val="0"/>
              </a:spcBef>
              <a:spcAft>
                <a:spcPts val="0"/>
              </a:spcAft>
              <a:buClr>
                <a:srgbClr val="FFFFFF"/>
              </a:buClr>
              <a:buSzPts val="6500"/>
              <a:buNone/>
              <a:defRPr sz="6500">
                <a:solidFill>
                  <a:srgbClr val="FFFFFF"/>
                </a:solidFill>
              </a:defRPr>
            </a:lvl9pPr>
          </a:lstStyle>
          <a:p/>
        </p:txBody>
      </p:sp>
      <p:sp>
        <p:nvSpPr>
          <p:cNvPr id="66" name="Google Shape;66;p11"/>
          <p:cNvSpPr txBox="1"/>
          <p:nvPr>
            <p:ph hasCustomPrompt="1" idx="2" type="title"/>
          </p:nvPr>
        </p:nvSpPr>
        <p:spPr>
          <a:xfrm flipH="1">
            <a:off x="4970943" y="1035213"/>
            <a:ext cx="2979300" cy="7545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9600"/>
              <a:buNone/>
              <a:defRPr sz="9600"/>
            </a:lvl1pPr>
            <a:lvl2pPr lvl="1"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67" name="Google Shape;67;p11"/>
          <p:cNvSpPr txBox="1"/>
          <p:nvPr>
            <p:ph idx="1" type="subTitle"/>
          </p:nvPr>
        </p:nvSpPr>
        <p:spPr>
          <a:xfrm>
            <a:off x="3725343" y="2742989"/>
            <a:ext cx="4224900" cy="536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200"/>
              <a:buNone/>
              <a:defRPr sz="1100"/>
            </a:lvl1pPr>
            <a:lvl2pPr lvl="1" rtl="0" algn="r">
              <a:lnSpc>
                <a:spcPct val="100000"/>
              </a:lnSpc>
              <a:spcBef>
                <a:spcPts val="0"/>
              </a:spcBef>
              <a:spcAft>
                <a:spcPts val="0"/>
              </a:spcAft>
              <a:buSzPts val="1200"/>
              <a:buNone/>
              <a:defRPr/>
            </a:lvl2pPr>
            <a:lvl3pPr lvl="2" rtl="0" algn="r">
              <a:lnSpc>
                <a:spcPct val="100000"/>
              </a:lnSpc>
              <a:spcBef>
                <a:spcPts val="0"/>
              </a:spcBef>
              <a:spcAft>
                <a:spcPts val="0"/>
              </a:spcAft>
              <a:buSzPts val="1200"/>
              <a:buNone/>
              <a:defRPr/>
            </a:lvl3pPr>
            <a:lvl4pPr lvl="3" rtl="0" algn="r">
              <a:lnSpc>
                <a:spcPct val="100000"/>
              </a:lnSpc>
              <a:spcBef>
                <a:spcPts val="0"/>
              </a:spcBef>
              <a:spcAft>
                <a:spcPts val="0"/>
              </a:spcAft>
              <a:buSzPts val="1200"/>
              <a:buNone/>
              <a:defRPr/>
            </a:lvl4pPr>
            <a:lvl5pPr lvl="4" rtl="0" algn="r">
              <a:lnSpc>
                <a:spcPct val="100000"/>
              </a:lnSpc>
              <a:spcBef>
                <a:spcPts val="0"/>
              </a:spcBef>
              <a:spcAft>
                <a:spcPts val="0"/>
              </a:spcAft>
              <a:buSzPts val="1200"/>
              <a:buNone/>
              <a:defRPr/>
            </a:lvl5pPr>
            <a:lvl6pPr lvl="5" rtl="0" algn="r">
              <a:lnSpc>
                <a:spcPct val="100000"/>
              </a:lnSpc>
              <a:spcBef>
                <a:spcPts val="0"/>
              </a:spcBef>
              <a:spcAft>
                <a:spcPts val="0"/>
              </a:spcAft>
              <a:buSzPts val="1200"/>
              <a:buNone/>
              <a:defRPr/>
            </a:lvl6pPr>
            <a:lvl7pPr lvl="6" rtl="0" algn="r">
              <a:lnSpc>
                <a:spcPct val="100000"/>
              </a:lnSpc>
              <a:spcBef>
                <a:spcPts val="0"/>
              </a:spcBef>
              <a:spcAft>
                <a:spcPts val="0"/>
              </a:spcAft>
              <a:buSzPts val="1200"/>
              <a:buNone/>
              <a:defRPr/>
            </a:lvl7pPr>
            <a:lvl8pPr lvl="7" rtl="0" algn="r">
              <a:lnSpc>
                <a:spcPct val="100000"/>
              </a:lnSpc>
              <a:spcBef>
                <a:spcPts val="0"/>
              </a:spcBef>
              <a:spcAft>
                <a:spcPts val="0"/>
              </a:spcAft>
              <a:buSzPts val="1200"/>
              <a:buNone/>
              <a:defRPr/>
            </a:lvl8pPr>
            <a:lvl9pPr lvl="8" rtl="0" algn="r">
              <a:lnSpc>
                <a:spcPct val="100000"/>
              </a:lnSpc>
              <a:spcBef>
                <a:spcPts val="0"/>
              </a:spcBef>
              <a:spcAft>
                <a:spcPts val="0"/>
              </a:spcAft>
              <a:buSzPts val="1200"/>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x Columns">
  <p:cSld name="CUSTOM_25">
    <p:bg>
      <p:bgPr>
        <a:blipFill>
          <a:blip r:embed="rId2">
            <a:alphaModFix/>
          </a:blip>
          <a:stretch>
            <a:fillRect/>
          </a:stretch>
        </a:blipFill>
      </p:bgPr>
    </p:bg>
    <p:spTree>
      <p:nvGrpSpPr>
        <p:cNvPr id="68" name="Shape 68"/>
        <p:cNvGrpSpPr/>
        <p:nvPr/>
      </p:nvGrpSpPr>
      <p:grpSpPr>
        <a:xfrm>
          <a:off x="0" y="0"/>
          <a:ext cx="0" cy="0"/>
          <a:chOff x="0" y="0"/>
          <a:chExt cx="0" cy="0"/>
        </a:xfrm>
      </p:grpSpPr>
      <p:sp>
        <p:nvSpPr>
          <p:cNvPr id="69" name="Google Shape;69;p12"/>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
        <p:nvSpPr>
          <p:cNvPr id="70" name="Google Shape;70;p12"/>
          <p:cNvSpPr txBox="1"/>
          <p:nvPr>
            <p:ph idx="2" type="ctrTitle"/>
          </p:nvPr>
        </p:nvSpPr>
        <p:spPr>
          <a:xfrm>
            <a:off x="464478" y="1806500"/>
            <a:ext cx="17805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p:txBody>
      </p:sp>
      <p:sp>
        <p:nvSpPr>
          <p:cNvPr id="71" name="Google Shape;71;p12"/>
          <p:cNvSpPr txBox="1"/>
          <p:nvPr>
            <p:ph idx="1" type="subTitle"/>
          </p:nvPr>
        </p:nvSpPr>
        <p:spPr>
          <a:xfrm>
            <a:off x="616128" y="2100749"/>
            <a:ext cx="1477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72" name="Google Shape;72;p12"/>
          <p:cNvSpPr txBox="1"/>
          <p:nvPr>
            <p:ph idx="3" type="ctrTitle"/>
          </p:nvPr>
        </p:nvSpPr>
        <p:spPr>
          <a:xfrm>
            <a:off x="2077426" y="1806500"/>
            <a:ext cx="17805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p:txBody>
      </p:sp>
      <p:sp>
        <p:nvSpPr>
          <p:cNvPr id="73" name="Google Shape;73;p12"/>
          <p:cNvSpPr txBox="1"/>
          <p:nvPr>
            <p:ph idx="4" type="subTitle"/>
          </p:nvPr>
        </p:nvSpPr>
        <p:spPr>
          <a:xfrm>
            <a:off x="2229076" y="2100749"/>
            <a:ext cx="1477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74" name="Google Shape;74;p12"/>
          <p:cNvSpPr txBox="1"/>
          <p:nvPr>
            <p:ph idx="5" type="ctrTitle"/>
          </p:nvPr>
        </p:nvSpPr>
        <p:spPr>
          <a:xfrm>
            <a:off x="3690375" y="1806500"/>
            <a:ext cx="17805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p:txBody>
      </p:sp>
      <p:sp>
        <p:nvSpPr>
          <p:cNvPr id="75" name="Google Shape;75;p12"/>
          <p:cNvSpPr txBox="1"/>
          <p:nvPr>
            <p:ph idx="6" type="subTitle"/>
          </p:nvPr>
        </p:nvSpPr>
        <p:spPr>
          <a:xfrm>
            <a:off x="3842025" y="2100749"/>
            <a:ext cx="1477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76" name="Google Shape;76;p12"/>
          <p:cNvSpPr txBox="1"/>
          <p:nvPr>
            <p:ph idx="7" type="ctrTitle"/>
          </p:nvPr>
        </p:nvSpPr>
        <p:spPr>
          <a:xfrm>
            <a:off x="3707117" y="3549862"/>
            <a:ext cx="17805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p:txBody>
      </p:sp>
      <p:sp>
        <p:nvSpPr>
          <p:cNvPr id="77" name="Google Shape;77;p12"/>
          <p:cNvSpPr txBox="1"/>
          <p:nvPr>
            <p:ph idx="8" type="subTitle"/>
          </p:nvPr>
        </p:nvSpPr>
        <p:spPr>
          <a:xfrm>
            <a:off x="3858772" y="3890201"/>
            <a:ext cx="1477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78" name="Google Shape;78;p12"/>
          <p:cNvSpPr txBox="1"/>
          <p:nvPr>
            <p:ph idx="9" type="ctrTitle"/>
          </p:nvPr>
        </p:nvSpPr>
        <p:spPr>
          <a:xfrm>
            <a:off x="5343519" y="3549862"/>
            <a:ext cx="17805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p:txBody>
      </p:sp>
      <p:sp>
        <p:nvSpPr>
          <p:cNvPr id="79" name="Google Shape;79;p12"/>
          <p:cNvSpPr txBox="1"/>
          <p:nvPr>
            <p:ph idx="13" type="subTitle"/>
          </p:nvPr>
        </p:nvSpPr>
        <p:spPr>
          <a:xfrm>
            <a:off x="5500261" y="3890201"/>
            <a:ext cx="1477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80" name="Google Shape;80;p12"/>
          <p:cNvSpPr txBox="1"/>
          <p:nvPr>
            <p:ph idx="14" type="ctrTitle"/>
          </p:nvPr>
        </p:nvSpPr>
        <p:spPr>
          <a:xfrm>
            <a:off x="6979921" y="3549862"/>
            <a:ext cx="17805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p:txBody>
      </p:sp>
      <p:sp>
        <p:nvSpPr>
          <p:cNvPr id="81" name="Google Shape;81;p12"/>
          <p:cNvSpPr txBox="1"/>
          <p:nvPr>
            <p:ph idx="15" type="subTitle"/>
          </p:nvPr>
        </p:nvSpPr>
        <p:spPr>
          <a:xfrm>
            <a:off x="7141750" y="3890201"/>
            <a:ext cx="14568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s">
  <p:cSld name="CUSTOM_25_1">
    <p:bg>
      <p:bgPr>
        <a:blipFill>
          <a:blip r:embed="rId2">
            <a:alphaModFix/>
          </a:blip>
          <a:stretch>
            <a:fillRect/>
          </a:stretch>
        </a:blipFill>
      </p:bgPr>
    </p:bg>
    <p:spTree>
      <p:nvGrpSpPr>
        <p:cNvPr id="82" name="Shape 82"/>
        <p:cNvGrpSpPr/>
        <p:nvPr/>
      </p:nvGrpSpPr>
      <p:grpSpPr>
        <a:xfrm>
          <a:off x="0" y="0"/>
          <a:ext cx="0" cy="0"/>
          <a:chOff x="0" y="0"/>
          <a:chExt cx="0" cy="0"/>
        </a:xfrm>
      </p:grpSpPr>
      <p:sp>
        <p:nvSpPr>
          <p:cNvPr id="83" name="Google Shape;83;p13"/>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
        <p:nvSpPr>
          <p:cNvPr id="84" name="Google Shape;84;p13"/>
          <p:cNvSpPr txBox="1"/>
          <p:nvPr>
            <p:ph idx="2" type="ctrTitle"/>
          </p:nvPr>
        </p:nvSpPr>
        <p:spPr>
          <a:xfrm>
            <a:off x="1741950" y="2846700"/>
            <a:ext cx="1257900" cy="4275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None/>
              <a:defRPr sz="14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85" name="Google Shape;85;p13"/>
          <p:cNvSpPr txBox="1"/>
          <p:nvPr>
            <p:ph idx="1" type="subTitle"/>
          </p:nvPr>
        </p:nvSpPr>
        <p:spPr>
          <a:xfrm>
            <a:off x="1741950" y="1650025"/>
            <a:ext cx="2157300" cy="1003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100"/>
              <a:buNone/>
              <a:defRPr sz="13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86" name="Google Shape;86;p13"/>
          <p:cNvSpPr txBox="1"/>
          <p:nvPr>
            <p:ph idx="3" type="ctrTitle"/>
          </p:nvPr>
        </p:nvSpPr>
        <p:spPr>
          <a:xfrm>
            <a:off x="5633751" y="3635300"/>
            <a:ext cx="1780500" cy="4275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000"/>
              <a:buNone/>
              <a:defRPr sz="14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87" name="Google Shape;87;p13"/>
          <p:cNvSpPr txBox="1"/>
          <p:nvPr>
            <p:ph idx="4" type="subTitle"/>
          </p:nvPr>
        </p:nvSpPr>
        <p:spPr>
          <a:xfrm>
            <a:off x="5256958" y="2440056"/>
            <a:ext cx="2157300" cy="1003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100"/>
              <a:buNone/>
              <a:defRPr sz="13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2">
  <p:cSld name="CUSTOM_15_1">
    <p:bg>
      <p:bgPr>
        <a:blipFill>
          <a:blip r:embed="rId2">
            <a:alphaModFix/>
          </a:blip>
          <a:stretch>
            <a:fillRect/>
          </a:stretch>
        </a:blipFill>
      </p:bgPr>
    </p:bg>
    <p:spTree>
      <p:nvGrpSpPr>
        <p:cNvPr id="88" name="Shape 88"/>
        <p:cNvGrpSpPr/>
        <p:nvPr/>
      </p:nvGrpSpPr>
      <p:grpSpPr>
        <a:xfrm>
          <a:off x="0" y="0"/>
          <a:ext cx="0" cy="0"/>
          <a:chOff x="0" y="0"/>
          <a:chExt cx="0" cy="0"/>
        </a:xfrm>
      </p:grpSpPr>
      <p:sp>
        <p:nvSpPr>
          <p:cNvPr id="89" name="Google Shape;89;p14"/>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4">
  <p:cSld name="CUSTOM_27">
    <p:bg>
      <p:bgPr>
        <a:blipFill>
          <a:blip r:embed="rId2">
            <a:alphaModFix/>
          </a:blip>
          <a:stretch>
            <a:fillRect/>
          </a:stretch>
        </a:blipFill>
      </p:bgPr>
    </p:bg>
    <p:spTree>
      <p:nvGrpSpPr>
        <p:cNvPr id="90" name="Shape 90"/>
        <p:cNvGrpSpPr/>
        <p:nvPr/>
      </p:nvGrpSpPr>
      <p:grpSpPr>
        <a:xfrm>
          <a:off x="0" y="0"/>
          <a:ext cx="0" cy="0"/>
          <a:chOff x="0" y="0"/>
          <a:chExt cx="0" cy="0"/>
        </a:xfrm>
      </p:grpSpPr>
      <p:sp>
        <p:nvSpPr>
          <p:cNvPr id="91" name="Google Shape;91;p15"/>
          <p:cNvSpPr txBox="1"/>
          <p:nvPr>
            <p:ph type="ctrTitle"/>
          </p:nvPr>
        </p:nvSpPr>
        <p:spPr>
          <a:xfrm flipH="1">
            <a:off x="1180003" y="1347038"/>
            <a:ext cx="5195700" cy="19212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3600"/>
              <a:buNone/>
              <a:defRPr sz="3600"/>
            </a:lvl1pPr>
            <a:lvl2pPr lvl="1" rtl="0">
              <a:spcBef>
                <a:spcPts val="0"/>
              </a:spcBef>
              <a:spcAft>
                <a:spcPts val="0"/>
              </a:spcAft>
              <a:buClr>
                <a:srgbClr val="FFFFFF"/>
              </a:buClr>
              <a:buSzPts val="6500"/>
              <a:buNone/>
              <a:defRPr sz="6500">
                <a:solidFill>
                  <a:srgbClr val="FFFFFF"/>
                </a:solidFill>
              </a:defRPr>
            </a:lvl2pPr>
            <a:lvl3pPr lvl="2" rtl="0">
              <a:spcBef>
                <a:spcPts val="0"/>
              </a:spcBef>
              <a:spcAft>
                <a:spcPts val="0"/>
              </a:spcAft>
              <a:buClr>
                <a:srgbClr val="FFFFFF"/>
              </a:buClr>
              <a:buSzPts val="6500"/>
              <a:buNone/>
              <a:defRPr sz="6500">
                <a:solidFill>
                  <a:srgbClr val="FFFFFF"/>
                </a:solidFill>
              </a:defRPr>
            </a:lvl3pPr>
            <a:lvl4pPr lvl="3" rtl="0">
              <a:spcBef>
                <a:spcPts val="0"/>
              </a:spcBef>
              <a:spcAft>
                <a:spcPts val="0"/>
              </a:spcAft>
              <a:buClr>
                <a:srgbClr val="FFFFFF"/>
              </a:buClr>
              <a:buSzPts val="6500"/>
              <a:buNone/>
              <a:defRPr sz="6500">
                <a:solidFill>
                  <a:srgbClr val="FFFFFF"/>
                </a:solidFill>
              </a:defRPr>
            </a:lvl4pPr>
            <a:lvl5pPr lvl="4" rtl="0">
              <a:spcBef>
                <a:spcPts val="0"/>
              </a:spcBef>
              <a:spcAft>
                <a:spcPts val="0"/>
              </a:spcAft>
              <a:buClr>
                <a:srgbClr val="FFFFFF"/>
              </a:buClr>
              <a:buSzPts val="6500"/>
              <a:buNone/>
              <a:defRPr sz="6500">
                <a:solidFill>
                  <a:srgbClr val="FFFFFF"/>
                </a:solidFill>
              </a:defRPr>
            </a:lvl5pPr>
            <a:lvl6pPr lvl="5" rtl="0">
              <a:spcBef>
                <a:spcPts val="0"/>
              </a:spcBef>
              <a:spcAft>
                <a:spcPts val="0"/>
              </a:spcAft>
              <a:buClr>
                <a:srgbClr val="FFFFFF"/>
              </a:buClr>
              <a:buSzPts val="6500"/>
              <a:buNone/>
              <a:defRPr sz="6500">
                <a:solidFill>
                  <a:srgbClr val="FFFFFF"/>
                </a:solidFill>
              </a:defRPr>
            </a:lvl6pPr>
            <a:lvl7pPr lvl="6" rtl="0">
              <a:spcBef>
                <a:spcPts val="0"/>
              </a:spcBef>
              <a:spcAft>
                <a:spcPts val="0"/>
              </a:spcAft>
              <a:buClr>
                <a:srgbClr val="FFFFFF"/>
              </a:buClr>
              <a:buSzPts val="6500"/>
              <a:buNone/>
              <a:defRPr sz="6500">
                <a:solidFill>
                  <a:srgbClr val="FFFFFF"/>
                </a:solidFill>
              </a:defRPr>
            </a:lvl7pPr>
            <a:lvl8pPr lvl="7" rtl="0">
              <a:spcBef>
                <a:spcPts val="0"/>
              </a:spcBef>
              <a:spcAft>
                <a:spcPts val="0"/>
              </a:spcAft>
              <a:buClr>
                <a:srgbClr val="FFFFFF"/>
              </a:buClr>
              <a:buSzPts val="6500"/>
              <a:buNone/>
              <a:defRPr sz="6500">
                <a:solidFill>
                  <a:srgbClr val="FFFFFF"/>
                </a:solidFill>
              </a:defRPr>
            </a:lvl8pPr>
            <a:lvl9pPr lvl="8" rtl="0">
              <a:spcBef>
                <a:spcPts val="0"/>
              </a:spcBef>
              <a:spcAft>
                <a:spcPts val="0"/>
              </a:spcAft>
              <a:buClr>
                <a:srgbClr val="FFFFFF"/>
              </a:buClr>
              <a:buSzPts val="6500"/>
              <a:buNone/>
              <a:defRPr sz="6500">
                <a:solidFill>
                  <a:srgbClr val="FFFFFF"/>
                </a:solidFill>
              </a:defRPr>
            </a:lvl9pPr>
          </a:lstStyle>
          <a:p/>
        </p:txBody>
      </p:sp>
      <p:sp>
        <p:nvSpPr>
          <p:cNvPr id="92" name="Google Shape;92;p15"/>
          <p:cNvSpPr txBox="1"/>
          <p:nvPr>
            <p:ph hasCustomPrompt="1" idx="2" type="title"/>
          </p:nvPr>
        </p:nvSpPr>
        <p:spPr>
          <a:xfrm flipH="1">
            <a:off x="1180003" y="1035213"/>
            <a:ext cx="2979300" cy="7545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9600"/>
              <a:buNone/>
              <a:defRPr sz="96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93" name="Google Shape;93;p15"/>
          <p:cNvSpPr txBox="1"/>
          <p:nvPr>
            <p:ph idx="1" type="subTitle"/>
          </p:nvPr>
        </p:nvSpPr>
        <p:spPr>
          <a:xfrm>
            <a:off x="1180003" y="2742989"/>
            <a:ext cx="4224900" cy="536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200"/>
              <a:buNone/>
              <a:defRPr sz="1100"/>
            </a:lvl1pPr>
            <a:lvl2pPr lvl="1" rtl="0" algn="r">
              <a:lnSpc>
                <a:spcPct val="100000"/>
              </a:lnSpc>
              <a:spcBef>
                <a:spcPts val="0"/>
              </a:spcBef>
              <a:spcAft>
                <a:spcPts val="0"/>
              </a:spcAft>
              <a:buSzPts val="1200"/>
              <a:buNone/>
              <a:defRPr/>
            </a:lvl2pPr>
            <a:lvl3pPr lvl="2" rtl="0" algn="r">
              <a:lnSpc>
                <a:spcPct val="100000"/>
              </a:lnSpc>
              <a:spcBef>
                <a:spcPts val="0"/>
              </a:spcBef>
              <a:spcAft>
                <a:spcPts val="0"/>
              </a:spcAft>
              <a:buSzPts val="1200"/>
              <a:buNone/>
              <a:defRPr/>
            </a:lvl3pPr>
            <a:lvl4pPr lvl="3" rtl="0" algn="r">
              <a:lnSpc>
                <a:spcPct val="100000"/>
              </a:lnSpc>
              <a:spcBef>
                <a:spcPts val="0"/>
              </a:spcBef>
              <a:spcAft>
                <a:spcPts val="0"/>
              </a:spcAft>
              <a:buSzPts val="1200"/>
              <a:buNone/>
              <a:defRPr/>
            </a:lvl4pPr>
            <a:lvl5pPr lvl="4" rtl="0" algn="r">
              <a:lnSpc>
                <a:spcPct val="100000"/>
              </a:lnSpc>
              <a:spcBef>
                <a:spcPts val="0"/>
              </a:spcBef>
              <a:spcAft>
                <a:spcPts val="0"/>
              </a:spcAft>
              <a:buSzPts val="1200"/>
              <a:buNone/>
              <a:defRPr/>
            </a:lvl5pPr>
            <a:lvl6pPr lvl="5" rtl="0" algn="r">
              <a:lnSpc>
                <a:spcPct val="100000"/>
              </a:lnSpc>
              <a:spcBef>
                <a:spcPts val="0"/>
              </a:spcBef>
              <a:spcAft>
                <a:spcPts val="0"/>
              </a:spcAft>
              <a:buSzPts val="1200"/>
              <a:buNone/>
              <a:defRPr/>
            </a:lvl6pPr>
            <a:lvl7pPr lvl="6" rtl="0" algn="r">
              <a:lnSpc>
                <a:spcPct val="100000"/>
              </a:lnSpc>
              <a:spcBef>
                <a:spcPts val="0"/>
              </a:spcBef>
              <a:spcAft>
                <a:spcPts val="0"/>
              </a:spcAft>
              <a:buSzPts val="1200"/>
              <a:buNone/>
              <a:defRPr/>
            </a:lvl7pPr>
            <a:lvl8pPr lvl="7" rtl="0" algn="r">
              <a:lnSpc>
                <a:spcPct val="100000"/>
              </a:lnSpc>
              <a:spcBef>
                <a:spcPts val="0"/>
              </a:spcBef>
              <a:spcAft>
                <a:spcPts val="0"/>
              </a:spcAft>
              <a:buSzPts val="1200"/>
              <a:buNone/>
              <a:defRPr/>
            </a:lvl8pPr>
            <a:lvl9pPr lvl="8" rtl="0" algn="r">
              <a:lnSpc>
                <a:spcPct val="100000"/>
              </a:lnSpc>
              <a:spcBef>
                <a:spcPts val="0"/>
              </a:spcBef>
              <a:spcAft>
                <a:spcPts val="0"/>
              </a:spcAft>
              <a:buSzPts val="12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Columns">
  <p:cSld name="CUSTOM_28">
    <p:bg>
      <p:bgPr>
        <a:blipFill>
          <a:blip r:embed="rId2">
            <a:alphaModFix/>
          </a:blip>
          <a:stretch>
            <a:fillRect/>
          </a:stretch>
        </a:blipFill>
      </p:bgPr>
    </p:bg>
    <p:spTree>
      <p:nvGrpSpPr>
        <p:cNvPr id="94" name="Shape 94"/>
        <p:cNvGrpSpPr/>
        <p:nvPr/>
      </p:nvGrpSpPr>
      <p:grpSpPr>
        <a:xfrm>
          <a:off x="0" y="0"/>
          <a:ext cx="0" cy="0"/>
          <a:chOff x="0" y="0"/>
          <a:chExt cx="0" cy="0"/>
        </a:xfrm>
      </p:grpSpPr>
      <p:sp>
        <p:nvSpPr>
          <p:cNvPr id="95" name="Google Shape;95;p16"/>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
        <p:nvSpPr>
          <p:cNvPr id="96" name="Google Shape;96;p16"/>
          <p:cNvSpPr txBox="1"/>
          <p:nvPr>
            <p:ph idx="2" type="ctrTitle"/>
          </p:nvPr>
        </p:nvSpPr>
        <p:spPr>
          <a:xfrm>
            <a:off x="2285760" y="1652042"/>
            <a:ext cx="1793100" cy="4275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p:txBody>
      </p:sp>
      <p:sp>
        <p:nvSpPr>
          <p:cNvPr id="97" name="Google Shape;97;p16"/>
          <p:cNvSpPr txBox="1"/>
          <p:nvPr>
            <p:ph idx="1" type="subTitle"/>
          </p:nvPr>
        </p:nvSpPr>
        <p:spPr>
          <a:xfrm>
            <a:off x="2285760" y="1946292"/>
            <a:ext cx="1708200" cy="1003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100"/>
              <a:buNone/>
              <a:defRPr sz="11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98" name="Google Shape;98;p16"/>
          <p:cNvSpPr txBox="1"/>
          <p:nvPr>
            <p:ph idx="3" type="ctrTitle"/>
          </p:nvPr>
        </p:nvSpPr>
        <p:spPr>
          <a:xfrm>
            <a:off x="2285760" y="3570573"/>
            <a:ext cx="1793100" cy="4275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p:txBody>
      </p:sp>
      <p:sp>
        <p:nvSpPr>
          <p:cNvPr id="99" name="Google Shape;99;p16"/>
          <p:cNvSpPr txBox="1"/>
          <p:nvPr>
            <p:ph idx="4" type="subTitle"/>
          </p:nvPr>
        </p:nvSpPr>
        <p:spPr>
          <a:xfrm>
            <a:off x="2285760" y="3864823"/>
            <a:ext cx="1708200" cy="1003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100"/>
              <a:buNone/>
              <a:defRPr sz="11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100" name="Google Shape;100;p16"/>
          <p:cNvSpPr txBox="1"/>
          <p:nvPr>
            <p:ph idx="5" type="ctrTitle"/>
          </p:nvPr>
        </p:nvSpPr>
        <p:spPr>
          <a:xfrm>
            <a:off x="5047297" y="1652042"/>
            <a:ext cx="1793100" cy="4275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400"/>
              <a:buNone/>
              <a:defRPr sz="1400"/>
            </a:lvl1pPr>
            <a:lvl2pPr lvl="1" rtl="0" algn="r">
              <a:spcBef>
                <a:spcPts val="0"/>
              </a:spcBef>
              <a:spcAft>
                <a:spcPts val="0"/>
              </a:spcAft>
              <a:buClr>
                <a:srgbClr val="000000"/>
              </a:buClr>
              <a:buSzPts val="1400"/>
              <a:buNone/>
              <a:defRPr sz="1400">
                <a:solidFill>
                  <a:srgbClr val="000000"/>
                </a:solidFill>
              </a:defRPr>
            </a:lvl2pPr>
            <a:lvl3pPr lvl="2" rtl="0" algn="r">
              <a:spcBef>
                <a:spcPts val="0"/>
              </a:spcBef>
              <a:spcAft>
                <a:spcPts val="0"/>
              </a:spcAft>
              <a:buClr>
                <a:srgbClr val="000000"/>
              </a:buClr>
              <a:buSzPts val="1400"/>
              <a:buNone/>
              <a:defRPr sz="1400">
                <a:solidFill>
                  <a:srgbClr val="000000"/>
                </a:solidFill>
              </a:defRPr>
            </a:lvl3pPr>
            <a:lvl4pPr lvl="3" rtl="0" algn="r">
              <a:spcBef>
                <a:spcPts val="0"/>
              </a:spcBef>
              <a:spcAft>
                <a:spcPts val="0"/>
              </a:spcAft>
              <a:buClr>
                <a:srgbClr val="000000"/>
              </a:buClr>
              <a:buSzPts val="1400"/>
              <a:buNone/>
              <a:defRPr sz="1400">
                <a:solidFill>
                  <a:srgbClr val="000000"/>
                </a:solidFill>
              </a:defRPr>
            </a:lvl4pPr>
            <a:lvl5pPr lvl="4" rtl="0" algn="r">
              <a:spcBef>
                <a:spcPts val="0"/>
              </a:spcBef>
              <a:spcAft>
                <a:spcPts val="0"/>
              </a:spcAft>
              <a:buClr>
                <a:srgbClr val="000000"/>
              </a:buClr>
              <a:buSzPts val="1400"/>
              <a:buNone/>
              <a:defRPr sz="1400">
                <a:solidFill>
                  <a:srgbClr val="000000"/>
                </a:solidFill>
              </a:defRPr>
            </a:lvl5pPr>
            <a:lvl6pPr lvl="5" rtl="0" algn="r">
              <a:spcBef>
                <a:spcPts val="0"/>
              </a:spcBef>
              <a:spcAft>
                <a:spcPts val="0"/>
              </a:spcAft>
              <a:buClr>
                <a:srgbClr val="000000"/>
              </a:buClr>
              <a:buSzPts val="1400"/>
              <a:buNone/>
              <a:defRPr sz="1400">
                <a:solidFill>
                  <a:srgbClr val="000000"/>
                </a:solidFill>
              </a:defRPr>
            </a:lvl6pPr>
            <a:lvl7pPr lvl="6" rtl="0" algn="r">
              <a:spcBef>
                <a:spcPts val="0"/>
              </a:spcBef>
              <a:spcAft>
                <a:spcPts val="0"/>
              </a:spcAft>
              <a:buClr>
                <a:srgbClr val="000000"/>
              </a:buClr>
              <a:buSzPts val="1400"/>
              <a:buNone/>
              <a:defRPr sz="1400">
                <a:solidFill>
                  <a:srgbClr val="000000"/>
                </a:solidFill>
              </a:defRPr>
            </a:lvl7pPr>
            <a:lvl8pPr lvl="7" rtl="0" algn="r">
              <a:spcBef>
                <a:spcPts val="0"/>
              </a:spcBef>
              <a:spcAft>
                <a:spcPts val="0"/>
              </a:spcAft>
              <a:buClr>
                <a:srgbClr val="000000"/>
              </a:buClr>
              <a:buSzPts val="1400"/>
              <a:buNone/>
              <a:defRPr sz="1400">
                <a:solidFill>
                  <a:srgbClr val="000000"/>
                </a:solidFill>
              </a:defRPr>
            </a:lvl8pPr>
            <a:lvl9pPr lvl="8" rtl="0" algn="r">
              <a:spcBef>
                <a:spcPts val="0"/>
              </a:spcBef>
              <a:spcAft>
                <a:spcPts val="0"/>
              </a:spcAft>
              <a:buClr>
                <a:srgbClr val="000000"/>
              </a:buClr>
              <a:buSzPts val="1400"/>
              <a:buNone/>
              <a:defRPr sz="1400">
                <a:solidFill>
                  <a:srgbClr val="000000"/>
                </a:solidFill>
              </a:defRPr>
            </a:lvl9pPr>
          </a:lstStyle>
          <a:p/>
        </p:txBody>
      </p:sp>
      <p:sp>
        <p:nvSpPr>
          <p:cNvPr id="101" name="Google Shape;101;p16"/>
          <p:cNvSpPr txBox="1"/>
          <p:nvPr>
            <p:ph idx="6" type="subTitle"/>
          </p:nvPr>
        </p:nvSpPr>
        <p:spPr>
          <a:xfrm>
            <a:off x="5047299" y="1946292"/>
            <a:ext cx="1793100" cy="1003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100"/>
              <a:buNone/>
              <a:defRPr sz="1100"/>
            </a:lvl1pPr>
            <a:lvl2pPr lvl="1" rtl="0" algn="r">
              <a:lnSpc>
                <a:spcPct val="100000"/>
              </a:lnSpc>
              <a:spcBef>
                <a:spcPts val="0"/>
              </a:spcBef>
              <a:spcAft>
                <a:spcPts val="0"/>
              </a:spcAft>
              <a:buSzPts val="1100"/>
              <a:buNone/>
              <a:defRPr sz="1100"/>
            </a:lvl2pPr>
            <a:lvl3pPr lvl="2" rtl="0" algn="r">
              <a:lnSpc>
                <a:spcPct val="100000"/>
              </a:lnSpc>
              <a:spcBef>
                <a:spcPts val="0"/>
              </a:spcBef>
              <a:spcAft>
                <a:spcPts val="0"/>
              </a:spcAft>
              <a:buSzPts val="1100"/>
              <a:buNone/>
              <a:defRPr sz="1100"/>
            </a:lvl3pPr>
            <a:lvl4pPr lvl="3" rtl="0" algn="r">
              <a:lnSpc>
                <a:spcPct val="100000"/>
              </a:lnSpc>
              <a:spcBef>
                <a:spcPts val="0"/>
              </a:spcBef>
              <a:spcAft>
                <a:spcPts val="0"/>
              </a:spcAft>
              <a:buSzPts val="1100"/>
              <a:buNone/>
              <a:defRPr sz="1100"/>
            </a:lvl4pPr>
            <a:lvl5pPr lvl="4" rtl="0" algn="r">
              <a:lnSpc>
                <a:spcPct val="100000"/>
              </a:lnSpc>
              <a:spcBef>
                <a:spcPts val="0"/>
              </a:spcBef>
              <a:spcAft>
                <a:spcPts val="0"/>
              </a:spcAft>
              <a:buSzPts val="1100"/>
              <a:buNone/>
              <a:defRPr sz="1100"/>
            </a:lvl5pPr>
            <a:lvl6pPr lvl="5" rtl="0" algn="r">
              <a:lnSpc>
                <a:spcPct val="100000"/>
              </a:lnSpc>
              <a:spcBef>
                <a:spcPts val="0"/>
              </a:spcBef>
              <a:spcAft>
                <a:spcPts val="0"/>
              </a:spcAft>
              <a:buSzPts val="1100"/>
              <a:buNone/>
              <a:defRPr sz="1100"/>
            </a:lvl6pPr>
            <a:lvl7pPr lvl="6" rtl="0" algn="r">
              <a:lnSpc>
                <a:spcPct val="100000"/>
              </a:lnSpc>
              <a:spcBef>
                <a:spcPts val="0"/>
              </a:spcBef>
              <a:spcAft>
                <a:spcPts val="0"/>
              </a:spcAft>
              <a:buSzPts val="1100"/>
              <a:buNone/>
              <a:defRPr sz="1100"/>
            </a:lvl7pPr>
            <a:lvl8pPr lvl="7" rtl="0" algn="r">
              <a:lnSpc>
                <a:spcPct val="100000"/>
              </a:lnSpc>
              <a:spcBef>
                <a:spcPts val="0"/>
              </a:spcBef>
              <a:spcAft>
                <a:spcPts val="0"/>
              </a:spcAft>
              <a:buSzPts val="1100"/>
              <a:buNone/>
              <a:defRPr sz="1100"/>
            </a:lvl8pPr>
            <a:lvl9pPr lvl="8" rtl="0" algn="r">
              <a:lnSpc>
                <a:spcPct val="100000"/>
              </a:lnSpc>
              <a:spcBef>
                <a:spcPts val="0"/>
              </a:spcBef>
              <a:spcAft>
                <a:spcPts val="0"/>
              </a:spcAft>
              <a:buSzPts val="1100"/>
              <a:buNone/>
              <a:defRPr sz="1100"/>
            </a:lvl9pPr>
          </a:lstStyle>
          <a:p/>
        </p:txBody>
      </p:sp>
      <p:sp>
        <p:nvSpPr>
          <p:cNvPr id="102" name="Google Shape;102;p16"/>
          <p:cNvSpPr txBox="1"/>
          <p:nvPr>
            <p:ph idx="7" type="ctrTitle"/>
          </p:nvPr>
        </p:nvSpPr>
        <p:spPr>
          <a:xfrm>
            <a:off x="5047297" y="3570573"/>
            <a:ext cx="1793100" cy="4275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400"/>
              <a:buNone/>
              <a:defRPr sz="1400"/>
            </a:lvl1pPr>
            <a:lvl2pPr lvl="1" rtl="0" algn="r">
              <a:spcBef>
                <a:spcPts val="0"/>
              </a:spcBef>
              <a:spcAft>
                <a:spcPts val="0"/>
              </a:spcAft>
              <a:buClr>
                <a:srgbClr val="000000"/>
              </a:buClr>
              <a:buSzPts val="1400"/>
              <a:buNone/>
              <a:defRPr sz="1400">
                <a:solidFill>
                  <a:srgbClr val="000000"/>
                </a:solidFill>
              </a:defRPr>
            </a:lvl2pPr>
            <a:lvl3pPr lvl="2" rtl="0" algn="r">
              <a:spcBef>
                <a:spcPts val="0"/>
              </a:spcBef>
              <a:spcAft>
                <a:spcPts val="0"/>
              </a:spcAft>
              <a:buClr>
                <a:srgbClr val="000000"/>
              </a:buClr>
              <a:buSzPts val="1400"/>
              <a:buNone/>
              <a:defRPr sz="1400">
                <a:solidFill>
                  <a:srgbClr val="000000"/>
                </a:solidFill>
              </a:defRPr>
            </a:lvl3pPr>
            <a:lvl4pPr lvl="3" rtl="0" algn="r">
              <a:spcBef>
                <a:spcPts val="0"/>
              </a:spcBef>
              <a:spcAft>
                <a:spcPts val="0"/>
              </a:spcAft>
              <a:buClr>
                <a:srgbClr val="000000"/>
              </a:buClr>
              <a:buSzPts val="1400"/>
              <a:buNone/>
              <a:defRPr sz="1400">
                <a:solidFill>
                  <a:srgbClr val="000000"/>
                </a:solidFill>
              </a:defRPr>
            </a:lvl4pPr>
            <a:lvl5pPr lvl="4" rtl="0" algn="r">
              <a:spcBef>
                <a:spcPts val="0"/>
              </a:spcBef>
              <a:spcAft>
                <a:spcPts val="0"/>
              </a:spcAft>
              <a:buClr>
                <a:srgbClr val="000000"/>
              </a:buClr>
              <a:buSzPts val="1400"/>
              <a:buNone/>
              <a:defRPr sz="1400">
                <a:solidFill>
                  <a:srgbClr val="000000"/>
                </a:solidFill>
              </a:defRPr>
            </a:lvl5pPr>
            <a:lvl6pPr lvl="5" rtl="0" algn="r">
              <a:spcBef>
                <a:spcPts val="0"/>
              </a:spcBef>
              <a:spcAft>
                <a:spcPts val="0"/>
              </a:spcAft>
              <a:buClr>
                <a:srgbClr val="000000"/>
              </a:buClr>
              <a:buSzPts val="1400"/>
              <a:buNone/>
              <a:defRPr sz="1400">
                <a:solidFill>
                  <a:srgbClr val="000000"/>
                </a:solidFill>
              </a:defRPr>
            </a:lvl6pPr>
            <a:lvl7pPr lvl="6" rtl="0" algn="r">
              <a:spcBef>
                <a:spcPts val="0"/>
              </a:spcBef>
              <a:spcAft>
                <a:spcPts val="0"/>
              </a:spcAft>
              <a:buClr>
                <a:srgbClr val="000000"/>
              </a:buClr>
              <a:buSzPts val="1400"/>
              <a:buNone/>
              <a:defRPr sz="1400">
                <a:solidFill>
                  <a:srgbClr val="000000"/>
                </a:solidFill>
              </a:defRPr>
            </a:lvl7pPr>
            <a:lvl8pPr lvl="7" rtl="0" algn="r">
              <a:spcBef>
                <a:spcPts val="0"/>
              </a:spcBef>
              <a:spcAft>
                <a:spcPts val="0"/>
              </a:spcAft>
              <a:buClr>
                <a:srgbClr val="000000"/>
              </a:buClr>
              <a:buSzPts val="1400"/>
              <a:buNone/>
              <a:defRPr sz="1400">
                <a:solidFill>
                  <a:srgbClr val="000000"/>
                </a:solidFill>
              </a:defRPr>
            </a:lvl8pPr>
            <a:lvl9pPr lvl="8" rtl="0" algn="r">
              <a:spcBef>
                <a:spcPts val="0"/>
              </a:spcBef>
              <a:spcAft>
                <a:spcPts val="0"/>
              </a:spcAft>
              <a:buClr>
                <a:srgbClr val="000000"/>
              </a:buClr>
              <a:buSzPts val="1400"/>
              <a:buNone/>
              <a:defRPr sz="1400">
                <a:solidFill>
                  <a:srgbClr val="000000"/>
                </a:solidFill>
              </a:defRPr>
            </a:lvl9pPr>
          </a:lstStyle>
          <a:p/>
        </p:txBody>
      </p:sp>
      <p:sp>
        <p:nvSpPr>
          <p:cNvPr id="103" name="Google Shape;103;p16"/>
          <p:cNvSpPr txBox="1"/>
          <p:nvPr>
            <p:ph idx="8" type="subTitle"/>
          </p:nvPr>
        </p:nvSpPr>
        <p:spPr>
          <a:xfrm>
            <a:off x="5047299" y="3864823"/>
            <a:ext cx="1793100" cy="1003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100"/>
              <a:buNone/>
              <a:defRPr sz="1100"/>
            </a:lvl1pPr>
            <a:lvl2pPr lvl="1" rtl="0" algn="r">
              <a:lnSpc>
                <a:spcPct val="100000"/>
              </a:lnSpc>
              <a:spcBef>
                <a:spcPts val="0"/>
              </a:spcBef>
              <a:spcAft>
                <a:spcPts val="0"/>
              </a:spcAft>
              <a:buSzPts val="1100"/>
              <a:buNone/>
              <a:defRPr sz="1100"/>
            </a:lvl2pPr>
            <a:lvl3pPr lvl="2" rtl="0" algn="r">
              <a:lnSpc>
                <a:spcPct val="100000"/>
              </a:lnSpc>
              <a:spcBef>
                <a:spcPts val="0"/>
              </a:spcBef>
              <a:spcAft>
                <a:spcPts val="0"/>
              </a:spcAft>
              <a:buSzPts val="1100"/>
              <a:buNone/>
              <a:defRPr sz="1100"/>
            </a:lvl3pPr>
            <a:lvl4pPr lvl="3" rtl="0" algn="r">
              <a:lnSpc>
                <a:spcPct val="100000"/>
              </a:lnSpc>
              <a:spcBef>
                <a:spcPts val="0"/>
              </a:spcBef>
              <a:spcAft>
                <a:spcPts val="0"/>
              </a:spcAft>
              <a:buSzPts val="1100"/>
              <a:buNone/>
              <a:defRPr sz="1100"/>
            </a:lvl4pPr>
            <a:lvl5pPr lvl="4" rtl="0" algn="r">
              <a:lnSpc>
                <a:spcPct val="100000"/>
              </a:lnSpc>
              <a:spcBef>
                <a:spcPts val="0"/>
              </a:spcBef>
              <a:spcAft>
                <a:spcPts val="0"/>
              </a:spcAft>
              <a:buSzPts val="1100"/>
              <a:buNone/>
              <a:defRPr sz="1100"/>
            </a:lvl5pPr>
            <a:lvl6pPr lvl="5" rtl="0" algn="r">
              <a:lnSpc>
                <a:spcPct val="100000"/>
              </a:lnSpc>
              <a:spcBef>
                <a:spcPts val="0"/>
              </a:spcBef>
              <a:spcAft>
                <a:spcPts val="0"/>
              </a:spcAft>
              <a:buSzPts val="1100"/>
              <a:buNone/>
              <a:defRPr sz="1100"/>
            </a:lvl6pPr>
            <a:lvl7pPr lvl="6" rtl="0" algn="r">
              <a:lnSpc>
                <a:spcPct val="100000"/>
              </a:lnSpc>
              <a:spcBef>
                <a:spcPts val="0"/>
              </a:spcBef>
              <a:spcAft>
                <a:spcPts val="0"/>
              </a:spcAft>
              <a:buSzPts val="1100"/>
              <a:buNone/>
              <a:defRPr sz="1100"/>
            </a:lvl7pPr>
            <a:lvl8pPr lvl="7" rtl="0" algn="r">
              <a:lnSpc>
                <a:spcPct val="100000"/>
              </a:lnSpc>
              <a:spcBef>
                <a:spcPts val="0"/>
              </a:spcBef>
              <a:spcAft>
                <a:spcPts val="0"/>
              </a:spcAft>
              <a:buSzPts val="1100"/>
              <a:buNone/>
              <a:defRPr sz="1100"/>
            </a:lvl8pPr>
            <a:lvl9pPr lvl="8" rtl="0" algn="r">
              <a:lnSpc>
                <a:spcPct val="100000"/>
              </a:lnSpc>
              <a:spcBef>
                <a:spcPts val="0"/>
              </a:spcBef>
              <a:spcAft>
                <a:spcPts val="0"/>
              </a:spcAft>
              <a:buSzPts val="1100"/>
              <a:buNone/>
              <a:defRPr sz="11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itle">
  <p:cSld name="CUSTOM_29">
    <p:spTree>
      <p:nvGrpSpPr>
        <p:cNvPr id="104" name="Shape 104"/>
        <p:cNvGrpSpPr/>
        <p:nvPr/>
      </p:nvGrpSpPr>
      <p:grpSpPr>
        <a:xfrm>
          <a:off x="0" y="0"/>
          <a:ext cx="0" cy="0"/>
          <a:chOff x="0" y="0"/>
          <a:chExt cx="0" cy="0"/>
        </a:xfrm>
      </p:grpSpPr>
      <p:sp>
        <p:nvSpPr>
          <p:cNvPr id="105" name="Google Shape;105;p17"/>
          <p:cNvSpPr txBox="1"/>
          <p:nvPr>
            <p:ph type="ctrTitle"/>
          </p:nvPr>
        </p:nvSpPr>
        <p:spPr>
          <a:xfrm flipH="1">
            <a:off x="1193529" y="1611150"/>
            <a:ext cx="5195700" cy="19212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sz="3600"/>
            </a:lvl1pPr>
            <a:lvl2pPr lvl="1" rtl="0">
              <a:spcBef>
                <a:spcPts val="0"/>
              </a:spcBef>
              <a:spcAft>
                <a:spcPts val="0"/>
              </a:spcAft>
              <a:buSzPts val="6500"/>
              <a:buNone/>
              <a:defRPr sz="6500"/>
            </a:lvl2pPr>
            <a:lvl3pPr lvl="2" rtl="0">
              <a:spcBef>
                <a:spcPts val="0"/>
              </a:spcBef>
              <a:spcAft>
                <a:spcPts val="0"/>
              </a:spcAft>
              <a:buSzPts val="6500"/>
              <a:buNone/>
              <a:defRPr sz="6500"/>
            </a:lvl3pPr>
            <a:lvl4pPr lvl="3" rtl="0">
              <a:spcBef>
                <a:spcPts val="0"/>
              </a:spcBef>
              <a:spcAft>
                <a:spcPts val="0"/>
              </a:spcAft>
              <a:buSzPts val="6500"/>
              <a:buNone/>
              <a:defRPr sz="6500"/>
            </a:lvl4pPr>
            <a:lvl5pPr lvl="4" rtl="0">
              <a:spcBef>
                <a:spcPts val="0"/>
              </a:spcBef>
              <a:spcAft>
                <a:spcPts val="0"/>
              </a:spcAft>
              <a:buSzPts val="6500"/>
              <a:buNone/>
              <a:defRPr sz="6500"/>
            </a:lvl5pPr>
            <a:lvl6pPr lvl="5" rtl="0">
              <a:spcBef>
                <a:spcPts val="0"/>
              </a:spcBef>
              <a:spcAft>
                <a:spcPts val="0"/>
              </a:spcAft>
              <a:buSzPts val="6500"/>
              <a:buNone/>
              <a:defRPr sz="6500"/>
            </a:lvl6pPr>
            <a:lvl7pPr lvl="6" rtl="0">
              <a:spcBef>
                <a:spcPts val="0"/>
              </a:spcBef>
              <a:spcAft>
                <a:spcPts val="0"/>
              </a:spcAft>
              <a:buSzPts val="6500"/>
              <a:buNone/>
              <a:defRPr sz="6500"/>
            </a:lvl7pPr>
            <a:lvl8pPr lvl="7" rtl="0">
              <a:spcBef>
                <a:spcPts val="0"/>
              </a:spcBef>
              <a:spcAft>
                <a:spcPts val="0"/>
              </a:spcAft>
              <a:buSzPts val="6500"/>
              <a:buNone/>
              <a:defRPr sz="6500"/>
            </a:lvl8pPr>
            <a:lvl9pPr lvl="8" rtl="0">
              <a:spcBef>
                <a:spcPts val="0"/>
              </a:spcBef>
              <a:spcAft>
                <a:spcPts val="0"/>
              </a:spcAft>
              <a:buSzPts val="6500"/>
              <a:buNone/>
              <a:defRPr sz="6500"/>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5">
  <p:cSld name="CUSTOM_30">
    <p:bg>
      <p:bgPr>
        <a:blipFill>
          <a:blip r:embed="rId2">
            <a:alphaModFix/>
          </a:blip>
          <a:stretch>
            <a:fillRect/>
          </a:stretch>
        </a:blipFill>
      </p:bgPr>
    </p:bg>
    <p:spTree>
      <p:nvGrpSpPr>
        <p:cNvPr id="106" name="Shape 106"/>
        <p:cNvGrpSpPr/>
        <p:nvPr/>
      </p:nvGrpSpPr>
      <p:grpSpPr>
        <a:xfrm>
          <a:off x="0" y="0"/>
          <a:ext cx="0" cy="0"/>
          <a:chOff x="0" y="0"/>
          <a:chExt cx="0" cy="0"/>
        </a:xfrm>
      </p:grpSpPr>
      <p:sp>
        <p:nvSpPr>
          <p:cNvPr id="107" name="Google Shape;107;p18"/>
          <p:cNvSpPr txBox="1"/>
          <p:nvPr>
            <p:ph type="ctrTitle"/>
          </p:nvPr>
        </p:nvSpPr>
        <p:spPr>
          <a:xfrm flipH="1">
            <a:off x="2260329" y="2193805"/>
            <a:ext cx="5195700" cy="19212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3600"/>
              <a:buNone/>
              <a:defRPr sz="3600"/>
            </a:lvl1pPr>
            <a:lvl2pPr lvl="1" rtl="0">
              <a:spcBef>
                <a:spcPts val="0"/>
              </a:spcBef>
              <a:spcAft>
                <a:spcPts val="0"/>
              </a:spcAft>
              <a:buClr>
                <a:srgbClr val="FFFFFF"/>
              </a:buClr>
              <a:buSzPts val="6500"/>
              <a:buNone/>
              <a:defRPr sz="6500">
                <a:solidFill>
                  <a:srgbClr val="FFFFFF"/>
                </a:solidFill>
              </a:defRPr>
            </a:lvl2pPr>
            <a:lvl3pPr lvl="2" rtl="0">
              <a:spcBef>
                <a:spcPts val="0"/>
              </a:spcBef>
              <a:spcAft>
                <a:spcPts val="0"/>
              </a:spcAft>
              <a:buClr>
                <a:srgbClr val="FFFFFF"/>
              </a:buClr>
              <a:buSzPts val="6500"/>
              <a:buNone/>
              <a:defRPr sz="6500">
                <a:solidFill>
                  <a:srgbClr val="FFFFFF"/>
                </a:solidFill>
              </a:defRPr>
            </a:lvl3pPr>
            <a:lvl4pPr lvl="3" rtl="0">
              <a:spcBef>
                <a:spcPts val="0"/>
              </a:spcBef>
              <a:spcAft>
                <a:spcPts val="0"/>
              </a:spcAft>
              <a:buClr>
                <a:srgbClr val="FFFFFF"/>
              </a:buClr>
              <a:buSzPts val="6500"/>
              <a:buNone/>
              <a:defRPr sz="6500">
                <a:solidFill>
                  <a:srgbClr val="FFFFFF"/>
                </a:solidFill>
              </a:defRPr>
            </a:lvl4pPr>
            <a:lvl5pPr lvl="4" rtl="0">
              <a:spcBef>
                <a:spcPts val="0"/>
              </a:spcBef>
              <a:spcAft>
                <a:spcPts val="0"/>
              </a:spcAft>
              <a:buClr>
                <a:srgbClr val="FFFFFF"/>
              </a:buClr>
              <a:buSzPts val="6500"/>
              <a:buNone/>
              <a:defRPr sz="6500">
                <a:solidFill>
                  <a:srgbClr val="FFFFFF"/>
                </a:solidFill>
              </a:defRPr>
            </a:lvl5pPr>
            <a:lvl6pPr lvl="5" rtl="0">
              <a:spcBef>
                <a:spcPts val="0"/>
              </a:spcBef>
              <a:spcAft>
                <a:spcPts val="0"/>
              </a:spcAft>
              <a:buClr>
                <a:srgbClr val="FFFFFF"/>
              </a:buClr>
              <a:buSzPts val="6500"/>
              <a:buNone/>
              <a:defRPr sz="6500">
                <a:solidFill>
                  <a:srgbClr val="FFFFFF"/>
                </a:solidFill>
              </a:defRPr>
            </a:lvl6pPr>
            <a:lvl7pPr lvl="6" rtl="0">
              <a:spcBef>
                <a:spcPts val="0"/>
              </a:spcBef>
              <a:spcAft>
                <a:spcPts val="0"/>
              </a:spcAft>
              <a:buClr>
                <a:srgbClr val="FFFFFF"/>
              </a:buClr>
              <a:buSzPts val="6500"/>
              <a:buNone/>
              <a:defRPr sz="6500">
                <a:solidFill>
                  <a:srgbClr val="FFFFFF"/>
                </a:solidFill>
              </a:defRPr>
            </a:lvl7pPr>
            <a:lvl8pPr lvl="7" rtl="0">
              <a:spcBef>
                <a:spcPts val="0"/>
              </a:spcBef>
              <a:spcAft>
                <a:spcPts val="0"/>
              </a:spcAft>
              <a:buClr>
                <a:srgbClr val="FFFFFF"/>
              </a:buClr>
              <a:buSzPts val="6500"/>
              <a:buNone/>
              <a:defRPr sz="6500">
                <a:solidFill>
                  <a:srgbClr val="FFFFFF"/>
                </a:solidFill>
              </a:defRPr>
            </a:lvl8pPr>
            <a:lvl9pPr lvl="8" rtl="0">
              <a:spcBef>
                <a:spcPts val="0"/>
              </a:spcBef>
              <a:spcAft>
                <a:spcPts val="0"/>
              </a:spcAft>
              <a:buClr>
                <a:srgbClr val="FFFFFF"/>
              </a:buClr>
              <a:buSzPts val="6500"/>
              <a:buNone/>
              <a:defRPr sz="6500">
                <a:solidFill>
                  <a:srgbClr val="FFFFFF"/>
                </a:solidFill>
              </a:defRPr>
            </a:lvl9pPr>
          </a:lstStyle>
          <a:p/>
        </p:txBody>
      </p:sp>
      <p:sp>
        <p:nvSpPr>
          <p:cNvPr id="108" name="Google Shape;108;p18"/>
          <p:cNvSpPr txBox="1"/>
          <p:nvPr>
            <p:ph hasCustomPrompt="1" idx="2" type="title"/>
          </p:nvPr>
        </p:nvSpPr>
        <p:spPr>
          <a:xfrm flipH="1">
            <a:off x="2260329" y="1881980"/>
            <a:ext cx="2979300" cy="7545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9600"/>
              <a:buNone/>
              <a:defRPr sz="96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109" name="Google Shape;109;p18"/>
          <p:cNvSpPr txBox="1"/>
          <p:nvPr>
            <p:ph idx="1" type="subTitle"/>
          </p:nvPr>
        </p:nvSpPr>
        <p:spPr>
          <a:xfrm>
            <a:off x="2260329" y="3476054"/>
            <a:ext cx="4224900" cy="536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sz="11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3">
  <p:cSld name="CUSTOM_15_1_1">
    <p:bg>
      <p:bgPr>
        <a:blipFill>
          <a:blip r:embed="rId2">
            <a:alphaModFix/>
          </a:blip>
          <a:stretch>
            <a:fillRect/>
          </a:stretch>
        </a:blipFill>
      </p:bgPr>
    </p:bg>
    <p:spTree>
      <p:nvGrpSpPr>
        <p:cNvPr id="110" name="Shape 110"/>
        <p:cNvGrpSpPr/>
        <p:nvPr/>
      </p:nvGrpSpPr>
      <p:grpSpPr>
        <a:xfrm>
          <a:off x="0" y="0"/>
          <a:ext cx="0" cy="0"/>
          <a:chOff x="0" y="0"/>
          <a:chExt cx="0" cy="0"/>
        </a:xfrm>
      </p:grpSpPr>
      <p:sp>
        <p:nvSpPr>
          <p:cNvPr id="111" name="Google Shape;111;p19"/>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4">
  <p:cSld name="CUSTOM_15_1_1_1">
    <p:bg>
      <p:bgPr>
        <a:blipFill>
          <a:blip r:embed="rId2">
            <a:alphaModFix/>
          </a:blip>
          <a:stretch>
            <a:fillRect/>
          </a:stretch>
        </a:blipFill>
      </p:bgPr>
    </p:bg>
    <p:spTree>
      <p:nvGrpSpPr>
        <p:cNvPr id="112" name="Shape 112"/>
        <p:cNvGrpSpPr/>
        <p:nvPr/>
      </p:nvGrpSpPr>
      <p:grpSpPr>
        <a:xfrm>
          <a:off x="0" y="0"/>
          <a:ext cx="0" cy="0"/>
          <a:chOff x="0" y="0"/>
          <a:chExt cx="0" cy="0"/>
        </a:xfrm>
      </p:grpSpPr>
      <p:sp>
        <p:nvSpPr>
          <p:cNvPr id="113" name="Google Shape;113;p20"/>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17">
    <p:bg>
      <p:bgPr>
        <a:blipFill>
          <a:blip r:embed="rId2">
            <a:alphaModFix/>
          </a:blip>
          <a:stretch>
            <a:fillRect/>
          </a:stretch>
        </a:blipFill>
      </p:bgPr>
    </p:bg>
    <p:spTree>
      <p:nvGrpSpPr>
        <p:cNvPr id="11" name="Shape 11"/>
        <p:cNvGrpSpPr/>
        <p:nvPr/>
      </p:nvGrpSpPr>
      <p:grpSpPr>
        <a:xfrm>
          <a:off x="0" y="0"/>
          <a:ext cx="0" cy="0"/>
          <a:chOff x="0" y="0"/>
          <a:chExt cx="0" cy="0"/>
        </a:xfrm>
      </p:grpSpPr>
      <p:sp>
        <p:nvSpPr>
          <p:cNvPr id="12" name="Google Shape;12;p3"/>
          <p:cNvSpPr txBox="1"/>
          <p:nvPr>
            <p:ph type="ctrTitle"/>
          </p:nvPr>
        </p:nvSpPr>
        <p:spPr>
          <a:xfrm>
            <a:off x="3385875" y="2098650"/>
            <a:ext cx="2372400" cy="946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000"/>
            </a:lvl1pPr>
            <a:lvl2pPr lvl="1" rtl="0" algn="r">
              <a:spcBef>
                <a:spcPts val="0"/>
              </a:spcBef>
              <a:spcAft>
                <a:spcPts val="0"/>
              </a:spcAft>
              <a:buSzPts val="1800"/>
              <a:buNone/>
              <a:defRPr sz="1800"/>
            </a:lvl2pPr>
            <a:lvl3pPr lvl="2" rtl="0" algn="r">
              <a:spcBef>
                <a:spcPts val="0"/>
              </a:spcBef>
              <a:spcAft>
                <a:spcPts val="0"/>
              </a:spcAft>
              <a:buSzPts val="1800"/>
              <a:buNone/>
              <a:defRPr sz="1800"/>
            </a:lvl3pPr>
            <a:lvl4pPr lvl="3" rtl="0" algn="r">
              <a:spcBef>
                <a:spcPts val="0"/>
              </a:spcBef>
              <a:spcAft>
                <a:spcPts val="0"/>
              </a:spcAft>
              <a:buSzPts val="1800"/>
              <a:buNone/>
              <a:defRPr sz="1800"/>
            </a:lvl4pPr>
            <a:lvl5pPr lvl="4" rtl="0" algn="r">
              <a:spcBef>
                <a:spcPts val="0"/>
              </a:spcBef>
              <a:spcAft>
                <a:spcPts val="0"/>
              </a:spcAft>
              <a:buSzPts val="1800"/>
              <a:buNone/>
              <a:defRPr sz="1800"/>
            </a:lvl5pPr>
            <a:lvl6pPr lvl="5" rtl="0" algn="r">
              <a:spcBef>
                <a:spcPts val="0"/>
              </a:spcBef>
              <a:spcAft>
                <a:spcPts val="0"/>
              </a:spcAft>
              <a:buSzPts val="1800"/>
              <a:buNone/>
              <a:defRPr sz="1800"/>
            </a:lvl6pPr>
            <a:lvl7pPr lvl="6" rtl="0" algn="r">
              <a:spcBef>
                <a:spcPts val="0"/>
              </a:spcBef>
              <a:spcAft>
                <a:spcPts val="0"/>
              </a:spcAft>
              <a:buSzPts val="1800"/>
              <a:buNone/>
              <a:defRPr sz="1800"/>
            </a:lvl7pPr>
            <a:lvl8pPr lvl="7" rtl="0" algn="r">
              <a:spcBef>
                <a:spcPts val="0"/>
              </a:spcBef>
              <a:spcAft>
                <a:spcPts val="0"/>
              </a:spcAft>
              <a:buSzPts val="1800"/>
              <a:buNone/>
              <a:defRPr sz="1800"/>
            </a:lvl8pPr>
            <a:lvl9pPr lvl="8" rtl="0" algn="r">
              <a:spcBef>
                <a:spcPts val="0"/>
              </a:spcBef>
              <a:spcAft>
                <a:spcPts val="0"/>
              </a:spcAft>
              <a:buSzPts val="1800"/>
              <a:buNone/>
              <a:defRPr sz="1800"/>
            </a:lvl9pPr>
          </a:lstStyle>
          <a:p/>
        </p:txBody>
      </p:sp>
      <p:sp>
        <p:nvSpPr>
          <p:cNvPr id="13" name="Google Shape;13;p3"/>
          <p:cNvSpPr txBox="1"/>
          <p:nvPr>
            <p:ph idx="2" type="ctrTitle"/>
          </p:nvPr>
        </p:nvSpPr>
        <p:spPr>
          <a:xfrm>
            <a:off x="390296" y="201653"/>
            <a:ext cx="1974300" cy="5778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400"/>
              <a:buNone/>
              <a:defRPr sz="1400"/>
            </a:lvl1pPr>
            <a:lvl2pPr lvl="1" rtl="0" algn="r">
              <a:spcBef>
                <a:spcPts val="0"/>
              </a:spcBef>
              <a:spcAft>
                <a:spcPts val="0"/>
              </a:spcAft>
              <a:buSzPts val="1400"/>
              <a:buNone/>
              <a:defRPr sz="1400"/>
            </a:lvl2pPr>
            <a:lvl3pPr lvl="2" rtl="0" algn="r">
              <a:spcBef>
                <a:spcPts val="0"/>
              </a:spcBef>
              <a:spcAft>
                <a:spcPts val="0"/>
              </a:spcAft>
              <a:buSzPts val="1400"/>
              <a:buNone/>
              <a:defRPr sz="1400"/>
            </a:lvl3pPr>
            <a:lvl4pPr lvl="3" rtl="0" algn="r">
              <a:spcBef>
                <a:spcPts val="0"/>
              </a:spcBef>
              <a:spcAft>
                <a:spcPts val="0"/>
              </a:spcAft>
              <a:buSzPts val="1400"/>
              <a:buNone/>
              <a:defRPr sz="1400"/>
            </a:lvl4pPr>
            <a:lvl5pPr lvl="4" rtl="0" algn="r">
              <a:spcBef>
                <a:spcPts val="0"/>
              </a:spcBef>
              <a:spcAft>
                <a:spcPts val="0"/>
              </a:spcAft>
              <a:buSzPts val="1400"/>
              <a:buNone/>
              <a:defRPr sz="1400"/>
            </a:lvl5pPr>
            <a:lvl6pPr lvl="5" rtl="0" algn="r">
              <a:spcBef>
                <a:spcPts val="0"/>
              </a:spcBef>
              <a:spcAft>
                <a:spcPts val="0"/>
              </a:spcAft>
              <a:buSzPts val="1400"/>
              <a:buNone/>
              <a:defRPr sz="1400"/>
            </a:lvl6pPr>
            <a:lvl7pPr lvl="6" rtl="0" algn="r">
              <a:spcBef>
                <a:spcPts val="0"/>
              </a:spcBef>
              <a:spcAft>
                <a:spcPts val="0"/>
              </a:spcAft>
              <a:buSzPts val="1400"/>
              <a:buNone/>
              <a:defRPr sz="1400"/>
            </a:lvl7pPr>
            <a:lvl8pPr lvl="7" rtl="0" algn="r">
              <a:spcBef>
                <a:spcPts val="0"/>
              </a:spcBef>
              <a:spcAft>
                <a:spcPts val="0"/>
              </a:spcAft>
              <a:buSzPts val="1400"/>
              <a:buNone/>
              <a:defRPr sz="1400"/>
            </a:lvl8pPr>
            <a:lvl9pPr lvl="8" rtl="0" algn="r">
              <a:spcBef>
                <a:spcPts val="0"/>
              </a:spcBef>
              <a:spcAft>
                <a:spcPts val="0"/>
              </a:spcAft>
              <a:buSzPts val="1400"/>
              <a:buNone/>
              <a:defRPr sz="1400"/>
            </a:lvl9pPr>
          </a:lstStyle>
          <a:p/>
        </p:txBody>
      </p:sp>
      <p:sp>
        <p:nvSpPr>
          <p:cNvPr id="14" name="Google Shape;14;p3"/>
          <p:cNvSpPr txBox="1"/>
          <p:nvPr>
            <p:ph idx="1" type="subTitle"/>
          </p:nvPr>
        </p:nvSpPr>
        <p:spPr>
          <a:xfrm>
            <a:off x="690446" y="656478"/>
            <a:ext cx="1674300" cy="57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900"/>
              <a:buNone/>
              <a:defRPr sz="900"/>
            </a:lvl1pPr>
            <a:lvl2pPr lvl="1" rtl="0" algn="r">
              <a:lnSpc>
                <a:spcPct val="100000"/>
              </a:lnSpc>
              <a:spcBef>
                <a:spcPts val="0"/>
              </a:spcBef>
              <a:spcAft>
                <a:spcPts val="0"/>
              </a:spcAft>
              <a:buSzPts val="900"/>
              <a:buNone/>
              <a:defRPr sz="900"/>
            </a:lvl2pPr>
            <a:lvl3pPr lvl="2" rtl="0" algn="r">
              <a:lnSpc>
                <a:spcPct val="100000"/>
              </a:lnSpc>
              <a:spcBef>
                <a:spcPts val="0"/>
              </a:spcBef>
              <a:spcAft>
                <a:spcPts val="0"/>
              </a:spcAft>
              <a:buSzPts val="900"/>
              <a:buNone/>
              <a:defRPr sz="900"/>
            </a:lvl3pPr>
            <a:lvl4pPr lvl="3" rtl="0" algn="r">
              <a:lnSpc>
                <a:spcPct val="100000"/>
              </a:lnSpc>
              <a:spcBef>
                <a:spcPts val="0"/>
              </a:spcBef>
              <a:spcAft>
                <a:spcPts val="0"/>
              </a:spcAft>
              <a:buSzPts val="900"/>
              <a:buNone/>
              <a:defRPr sz="900"/>
            </a:lvl4pPr>
            <a:lvl5pPr lvl="4" rtl="0" algn="r">
              <a:lnSpc>
                <a:spcPct val="100000"/>
              </a:lnSpc>
              <a:spcBef>
                <a:spcPts val="0"/>
              </a:spcBef>
              <a:spcAft>
                <a:spcPts val="0"/>
              </a:spcAft>
              <a:buSzPts val="900"/>
              <a:buNone/>
              <a:defRPr sz="900"/>
            </a:lvl5pPr>
            <a:lvl6pPr lvl="5" rtl="0" algn="r">
              <a:lnSpc>
                <a:spcPct val="100000"/>
              </a:lnSpc>
              <a:spcBef>
                <a:spcPts val="0"/>
              </a:spcBef>
              <a:spcAft>
                <a:spcPts val="0"/>
              </a:spcAft>
              <a:buSzPts val="900"/>
              <a:buNone/>
              <a:defRPr sz="900"/>
            </a:lvl6pPr>
            <a:lvl7pPr lvl="6" rtl="0" algn="r">
              <a:lnSpc>
                <a:spcPct val="100000"/>
              </a:lnSpc>
              <a:spcBef>
                <a:spcPts val="0"/>
              </a:spcBef>
              <a:spcAft>
                <a:spcPts val="0"/>
              </a:spcAft>
              <a:buSzPts val="900"/>
              <a:buNone/>
              <a:defRPr sz="900"/>
            </a:lvl7pPr>
            <a:lvl8pPr lvl="7" rtl="0" algn="r">
              <a:lnSpc>
                <a:spcPct val="100000"/>
              </a:lnSpc>
              <a:spcBef>
                <a:spcPts val="0"/>
              </a:spcBef>
              <a:spcAft>
                <a:spcPts val="0"/>
              </a:spcAft>
              <a:buSzPts val="900"/>
              <a:buNone/>
              <a:defRPr sz="900"/>
            </a:lvl8pPr>
            <a:lvl9pPr lvl="8" rtl="0" algn="r">
              <a:lnSpc>
                <a:spcPct val="100000"/>
              </a:lnSpc>
              <a:spcBef>
                <a:spcPts val="0"/>
              </a:spcBef>
              <a:spcAft>
                <a:spcPts val="0"/>
              </a:spcAft>
              <a:buSzPts val="900"/>
              <a:buNone/>
              <a:defRPr sz="900"/>
            </a:lvl9pPr>
          </a:lstStyle>
          <a:p/>
        </p:txBody>
      </p:sp>
      <p:sp>
        <p:nvSpPr>
          <p:cNvPr id="15" name="Google Shape;15;p3"/>
          <p:cNvSpPr txBox="1"/>
          <p:nvPr>
            <p:ph hasCustomPrompt="1" idx="3" type="title"/>
          </p:nvPr>
        </p:nvSpPr>
        <p:spPr>
          <a:xfrm>
            <a:off x="2118448" y="544448"/>
            <a:ext cx="1107600" cy="5778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4800"/>
              <a:buNone/>
              <a:defRPr sz="3600"/>
            </a:lvl1pPr>
            <a:lvl2pPr lvl="1"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6" name="Google Shape;16;p3"/>
          <p:cNvSpPr txBox="1"/>
          <p:nvPr>
            <p:ph hasCustomPrompt="1" idx="4" type="title"/>
          </p:nvPr>
        </p:nvSpPr>
        <p:spPr>
          <a:xfrm>
            <a:off x="2105406" y="1515808"/>
            <a:ext cx="1107600" cy="5778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4800"/>
              <a:buNone/>
              <a:defRPr sz="3600"/>
            </a:lvl1pPr>
            <a:lvl2pPr lvl="1"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7" name="Google Shape;17;p3"/>
          <p:cNvSpPr txBox="1"/>
          <p:nvPr>
            <p:ph hasCustomPrompt="1" idx="5" type="title"/>
          </p:nvPr>
        </p:nvSpPr>
        <p:spPr>
          <a:xfrm>
            <a:off x="2105406" y="2487168"/>
            <a:ext cx="1107600" cy="5778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4800"/>
              <a:buNone/>
              <a:defRPr sz="36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8" name="Google Shape;18;p3"/>
          <p:cNvSpPr txBox="1"/>
          <p:nvPr>
            <p:ph hasCustomPrompt="1" idx="6" type="title"/>
          </p:nvPr>
        </p:nvSpPr>
        <p:spPr>
          <a:xfrm>
            <a:off x="5922008" y="2092638"/>
            <a:ext cx="1072200" cy="577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3600"/>
            </a:lvl1pPr>
            <a:lvl2pPr lvl="1"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9" name="Google Shape;19;p3"/>
          <p:cNvSpPr txBox="1"/>
          <p:nvPr>
            <p:ph hasCustomPrompt="1" idx="7" type="title"/>
          </p:nvPr>
        </p:nvSpPr>
        <p:spPr>
          <a:xfrm>
            <a:off x="5922008" y="3112336"/>
            <a:ext cx="1072200" cy="577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3600"/>
            </a:lvl1pPr>
            <a:lvl2pPr lvl="1"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20" name="Google Shape;20;p3"/>
          <p:cNvSpPr txBox="1"/>
          <p:nvPr>
            <p:ph hasCustomPrompt="1" idx="8" type="title"/>
          </p:nvPr>
        </p:nvSpPr>
        <p:spPr>
          <a:xfrm>
            <a:off x="5922008" y="4132033"/>
            <a:ext cx="1072200" cy="577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36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21" name="Google Shape;21;p3"/>
          <p:cNvSpPr txBox="1"/>
          <p:nvPr>
            <p:ph idx="9" type="ctrTitle"/>
          </p:nvPr>
        </p:nvSpPr>
        <p:spPr>
          <a:xfrm>
            <a:off x="390296" y="1167854"/>
            <a:ext cx="1974300" cy="5778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400"/>
              <a:buNone/>
              <a:defRPr sz="1400"/>
            </a:lvl1pPr>
            <a:lvl2pPr lvl="1" rtl="0" algn="r">
              <a:spcBef>
                <a:spcPts val="0"/>
              </a:spcBef>
              <a:spcAft>
                <a:spcPts val="0"/>
              </a:spcAft>
              <a:buSzPts val="1400"/>
              <a:buNone/>
              <a:defRPr sz="1400"/>
            </a:lvl2pPr>
            <a:lvl3pPr lvl="2" rtl="0" algn="r">
              <a:spcBef>
                <a:spcPts val="0"/>
              </a:spcBef>
              <a:spcAft>
                <a:spcPts val="0"/>
              </a:spcAft>
              <a:buSzPts val="1400"/>
              <a:buNone/>
              <a:defRPr sz="1400"/>
            </a:lvl3pPr>
            <a:lvl4pPr lvl="3" rtl="0" algn="r">
              <a:spcBef>
                <a:spcPts val="0"/>
              </a:spcBef>
              <a:spcAft>
                <a:spcPts val="0"/>
              </a:spcAft>
              <a:buSzPts val="1400"/>
              <a:buNone/>
              <a:defRPr sz="1400"/>
            </a:lvl4pPr>
            <a:lvl5pPr lvl="4" rtl="0" algn="r">
              <a:spcBef>
                <a:spcPts val="0"/>
              </a:spcBef>
              <a:spcAft>
                <a:spcPts val="0"/>
              </a:spcAft>
              <a:buSzPts val="1400"/>
              <a:buNone/>
              <a:defRPr sz="1400"/>
            </a:lvl5pPr>
            <a:lvl6pPr lvl="5" rtl="0" algn="r">
              <a:spcBef>
                <a:spcPts val="0"/>
              </a:spcBef>
              <a:spcAft>
                <a:spcPts val="0"/>
              </a:spcAft>
              <a:buSzPts val="1400"/>
              <a:buNone/>
              <a:defRPr sz="1400"/>
            </a:lvl6pPr>
            <a:lvl7pPr lvl="6" rtl="0" algn="r">
              <a:spcBef>
                <a:spcPts val="0"/>
              </a:spcBef>
              <a:spcAft>
                <a:spcPts val="0"/>
              </a:spcAft>
              <a:buSzPts val="1400"/>
              <a:buNone/>
              <a:defRPr sz="1400"/>
            </a:lvl7pPr>
            <a:lvl8pPr lvl="7" rtl="0" algn="r">
              <a:spcBef>
                <a:spcPts val="0"/>
              </a:spcBef>
              <a:spcAft>
                <a:spcPts val="0"/>
              </a:spcAft>
              <a:buSzPts val="1400"/>
              <a:buNone/>
              <a:defRPr sz="1400"/>
            </a:lvl8pPr>
            <a:lvl9pPr lvl="8" rtl="0" algn="r">
              <a:spcBef>
                <a:spcPts val="0"/>
              </a:spcBef>
              <a:spcAft>
                <a:spcPts val="0"/>
              </a:spcAft>
              <a:buSzPts val="1400"/>
              <a:buNone/>
              <a:defRPr sz="1400"/>
            </a:lvl9pPr>
          </a:lstStyle>
          <a:p/>
        </p:txBody>
      </p:sp>
      <p:sp>
        <p:nvSpPr>
          <p:cNvPr id="22" name="Google Shape;22;p3"/>
          <p:cNvSpPr txBox="1"/>
          <p:nvPr>
            <p:ph idx="13" type="subTitle"/>
          </p:nvPr>
        </p:nvSpPr>
        <p:spPr>
          <a:xfrm>
            <a:off x="690446" y="1622677"/>
            <a:ext cx="1674300" cy="57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900"/>
              <a:buNone/>
              <a:defRPr sz="900"/>
            </a:lvl1pPr>
            <a:lvl2pPr lvl="1" rtl="0" algn="r">
              <a:lnSpc>
                <a:spcPct val="100000"/>
              </a:lnSpc>
              <a:spcBef>
                <a:spcPts val="0"/>
              </a:spcBef>
              <a:spcAft>
                <a:spcPts val="0"/>
              </a:spcAft>
              <a:buSzPts val="900"/>
              <a:buNone/>
              <a:defRPr sz="900"/>
            </a:lvl2pPr>
            <a:lvl3pPr lvl="2" rtl="0" algn="r">
              <a:lnSpc>
                <a:spcPct val="100000"/>
              </a:lnSpc>
              <a:spcBef>
                <a:spcPts val="0"/>
              </a:spcBef>
              <a:spcAft>
                <a:spcPts val="0"/>
              </a:spcAft>
              <a:buSzPts val="900"/>
              <a:buNone/>
              <a:defRPr sz="900"/>
            </a:lvl3pPr>
            <a:lvl4pPr lvl="3" rtl="0" algn="r">
              <a:lnSpc>
                <a:spcPct val="100000"/>
              </a:lnSpc>
              <a:spcBef>
                <a:spcPts val="0"/>
              </a:spcBef>
              <a:spcAft>
                <a:spcPts val="0"/>
              </a:spcAft>
              <a:buSzPts val="900"/>
              <a:buNone/>
              <a:defRPr sz="900"/>
            </a:lvl4pPr>
            <a:lvl5pPr lvl="4" rtl="0" algn="r">
              <a:lnSpc>
                <a:spcPct val="100000"/>
              </a:lnSpc>
              <a:spcBef>
                <a:spcPts val="0"/>
              </a:spcBef>
              <a:spcAft>
                <a:spcPts val="0"/>
              </a:spcAft>
              <a:buSzPts val="900"/>
              <a:buNone/>
              <a:defRPr sz="900"/>
            </a:lvl5pPr>
            <a:lvl6pPr lvl="5" rtl="0" algn="r">
              <a:lnSpc>
                <a:spcPct val="100000"/>
              </a:lnSpc>
              <a:spcBef>
                <a:spcPts val="0"/>
              </a:spcBef>
              <a:spcAft>
                <a:spcPts val="0"/>
              </a:spcAft>
              <a:buSzPts val="900"/>
              <a:buNone/>
              <a:defRPr sz="900"/>
            </a:lvl6pPr>
            <a:lvl7pPr lvl="6" rtl="0" algn="r">
              <a:lnSpc>
                <a:spcPct val="100000"/>
              </a:lnSpc>
              <a:spcBef>
                <a:spcPts val="0"/>
              </a:spcBef>
              <a:spcAft>
                <a:spcPts val="0"/>
              </a:spcAft>
              <a:buSzPts val="900"/>
              <a:buNone/>
              <a:defRPr sz="900"/>
            </a:lvl7pPr>
            <a:lvl8pPr lvl="7" rtl="0" algn="r">
              <a:lnSpc>
                <a:spcPct val="100000"/>
              </a:lnSpc>
              <a:spcBef>
                <a:spcPts val="0"/>
              </a:spcBef>
              <a:spcAft>
                <a:spcPts val="0"/>
              </a:spcAft>
              <a:buSzPts val="900"/>
              <a:buNone/>
              <a:defRPr sz="900"/>
            </a:lvl8pPr>
            <a:lvl9pPr lvl="8" rtl="0" algn="r">
              <a:lnSpc>
                <a:spcPct val="100000"/>
              </a:lnSpc>
              <a:spcBef>
                <a:spcPts val="0"/>
              </a:spcBef>
              <a:spcAft>
                <a:spcPts val="0"/>
              </a:spcAft>
              <a:buSzPts val="900"/>
              <a:buNone/>
              <a:defRPr sz="900"/>
            </a:lvl9pPr>
          </a:lstStyle>
          <a:p/>
        </p:txBody>
      </p:sp>
      <p:sp>
        <p:nvSpPr>
          <p:cNvPr id="23" name="Google Shape;23;p3"/>
          <p:cNvSpPr txBox="1"/>
          <p:nvPr>
            <p:ph idx="14" type="ctrTitle"/>
          </p:nvPr>
        </p:nvSpPr>
        <p:spPr>
          <a:xfrm>
            <a:off x="390296" y="2141336"/>
            <a:ext cx="1974300" cy="5778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400"/>
              <a:buNone/>
              <a:defRPr sz="1400"/>
            </a:lvl1pPr>
            <a:lvl2pPr lvl="1" rtl="0" algn="r">
              <a:spcBef>
                <a:spcPts val="0"/>
              </a:spcBef>
              <a:spcAft>
                <a:spcPts val="0"/>
              </a:spcAft>
              <a:buSzPts val="1400"/>
              <a:buNone/>
              <a:defRPr sz="1400"/>
            </a:lvl2pPr>
            <a:lvl3pPr lvl="2" rtl="0" algn="r">
              <a:spcBef>
                <a:spcPts val="0"/>
              </a:spcBef>
              <a:spcAft>
                <a:spcPts val="0"/>
              </a:spcAft>
              <a:buSzPts val="1400"/>
              <a:buNone/>
              <a:defRPr sz="1400"/>
            </a:lvl3pPr>
            <a:lvl4pPr lvl="3" rtl="0" algn="r">
              <a:spcBef>
                <a:spcPts val="0"/>
              </a:spcBef>
              <a:spcAft>
                <a:spcPts val="0"/>
              </a:spcAft>
              <a:buSzPts val="1400"/>
              <a:buNone/>
              <a:defRPr sz="1400"/>
            </a:lvl4pPr>
            <a:lvl5pPr lvl="4" rtl="0" algn="r">
              <a:spcBef>
                <a:spcPts val="0"/>
              </a:spcBef>
              <a:spcAft>
                <a:spcPts val="0"/>
              </a:spcAft>
              <a:buSzPts val="1400"/>
              <a:buNone/>
              <a:defRPr sz="1400"/>
            </a:lvl5pPr>
            <a:lvl6pPr lvl="5" rtl="0" algn="r">
              <a:spcBef>
                <a:spcPts val="0"/>
              </a:spcBef>
              <a:spcAft>
                <a:spcPts val="0"/>
              </a:spcAft>
              <a:buSzPts val="1400"/>
              <a:buNone/>
              <a:defRPr sz="1400"/>
            </a:lvl6pPr>
            <a:lvl7pPr lvl="6" rtl="0" algn="r">
              <a:spcBef>
                <a:spcPts val="0"/>
              </a:spcBef>
              <a:spcAft>
                <a:spcPts val="0"/>
              </a:spcAft>
              <a:buSzPts val="1400"/>
              <a:buNone/>
              <a:defRPr sz="1400"/>
            </a:lvl7pPr>
            <a:lvl8pPr lvl="7" rtl="0" algn="r">
              <a:spcBef>
                <a:spcPts val="0"/>
              </a:spcBef>
              <a:spcAft>
                <a:spcPts val="0"/>
              </a:spcAft>
              <a:buSzPts val="1400"/>
              <a:buNone/>
              <a:defRPr sz="1400"/>
            </a:lvl8pPr>
            <a:lvl9pPr lvl="8" rtl="0" algn="r">
              <a:spcBef>
                <a:spcPts val="0"/>
              </a:spcBef>
              <a:spcAft>
                <a:spcPts val="0"/>
              </a:spcAft>
              <a:buSzPts val="1400"/>
              <a:buNone/>
              <a:defRPr sz="1400"/>
            </a:lvl9pPr>
          </a:lstStyle>
          <a:p/>
        </p:txBody>
      </p:sp>
      <p:sp>
        <p:nvSpPr>
          <p:cNvPr id="24" name="Google Shape;24;p3"/>
          <p:cNvSpPr txBox="1"/>
          <p:nvPr>
            <p:ph idx="15" type="subTitle"/>
          </p:nvPr>
        </p:nvSpPr>
        <p:spPr>
          <a:xfrm>
            <a:off x="690446" y="2596156"/>
            <a:ext cx="1674300" cy="57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900"/>
              <a:buNone/>
              <a:defRPr sz="900"/>
            </a:lvl1pPr>
            <a:lvl2pPr lvl="1" rtl="0" algn="r">
              <a:lnSpc>
                <a:spcPct val="100000"/>
              </a:lnSpc>
              <a:spcBef>
                <a:spcPts val="0"/>
              </a:spcBef>
              <a:spcAft>
                <a:spcPts val="0"/>
              </a:spcAft>
              <a:buSzPts val="900"/>
              <a:buNone/>
              <a:defRPr sz="900"/>
            </a:lvl2pPr>
            <a:lvl3pPr lvl="2" rtl="0" algn="r">
              <a:lnSpc>
                <a:spcPct val="100000"/>
              </a:lnSpc>
              <a:spcBef>
                <a:spcPts val="0"/>
              </a:spcBef>
              <a:spcAft>
                <a:spcPts val="0"/>
              </a:spcAft>
              <a:buSzPts val="900"/>
              <a:buNone/>
              <a:defRPr sz="900"/>
            </a:lvl3pPr>
            <a:lvl4pPr lvl="3" rtl="0" algn="r">
              <a:lnSpc>
                <a:spcPct val="100000"/>
              </a:lnSpc>
              <a:spcBef>
                <a:spcPts val="0"/>
              </a:spcBef>
              <a:spcAft>
                <a:spcPts val="0"/>
              </a:spcAft>
              <a:buSzPts val="900"/>
              <a:buNone/>
              <a:defRPr sz="900"/>
            </a:lvl4pPr>
            <a:lvl5pPr lvl="4" rtl="0" algn="r">
              <a:lnSpc>
                <a:spcPct val="100000"/>
              </a:lnSpc>
              <a:spcBef>
                <a:spcPts val="0"/>
              </a:spcBef>
              <a:spcAft>
                <a:spcPts val="0"/>
              </a:spcAft>
              <a:buSzPts val="900"/>
              <a:buNone/>
              <a:defRPr sz="900"/>
            </a:lvl5pPr>
            <a:lvl6pPr lvl="5" rtl="0" algn="r">
              <a:lnSpc>
                <a:spcPct val="100000"/>
              </a:lnSpc>
              <a:spcBef>
                <a:spcPts val="0"/>
              </a:spcBef>
              <a:spcAft>
                <a:spcPts val="0"/>
              </a:spcAft>
              <a:buSzPts val="900"/>
              <a:buNone/>
              <a:defRPr sz="900"/>
            </a:lvl6pPr>
            <a:lvl7pPr lvl="6" rtl="0" algn="r">
              <a:lnSpc>
                <a:spcPct val="100000"/>
              </a:lnSpc>
              <a:spcBef>
                <a:spcPts val="0"/>
              </a:spcBef>
              <a:spcAft>
                <a:spcPts val="0"/>
              </a:spcAft>
              <a:buSzPts val="900"/>
              <a:buNone/>
              <a:defRPr sz="900"/>
            </a:lvl7pPr>
            <a:lvl8pPr lvl="7" rtl="0" algn="r">
              <a:lnSpc>
                <a:spcPct val="100000"/>
              </a:lnSpc>
              <a:spcBef>
                <a:spcPts val="0"/>
              </a:spcBef>
              <a:spcAft>
                <a:spcPts val="0"/>
              </a:spcAft>
              <a:buSzPts val="900"/>
              <a:buNone/>
              <a:defRPr sz="900"/>
            </a:lvl8pPr>
            <a:lvl9pPr lvl="8" rtl="0" algn="r">
              <a:lnSpc>
                <a:spcPct val="100000"/>
              </a:lnSpc>
              <a:spcBef>
                <a:spcPts val="0"/>
              </a:spcBef>
              <a:spcAft>
                <a:spcPts val="0"/>
              </a:spcAft>
              <a:buSzPts val="900"/>
              <a:buNone/>
              <a:defRPr sz="900"/>
            </a:lvl9pPr>
          </a:lstStyle>
          <a:p/>
        </p:txBody>
      </p:sp>
      <p:sp>
        <p:nvSpPr>
          <p:cNvPr id="25" name="Google Shape;25;p3"/>
          <p:cNvSpPr txBox="1"/>
          <p:nvPr>
            <p:ph idx="16" type="ctrTitle"/>
          </p:nvPr>
        </p:nvSpPr>
        <p:spPr>
          <a:xfrm>
            <a:off x="6811558" y="1775180"/>
            <a:ext cx="19743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26" name="Google Shape;26;p3"/>
          <p:cNvSpPr txBox="1"/>
          <p:nvPr>
            <p:ph idx="17" type="subTitle"/>
          </p:nvPr>
        </p:nvSpPr>
        <p:spPr>
          <a:xfrm>
            <a:off x="6811558" y="2230005"/>
            <a:ext cx="16743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900"/>
              <a:buNone/>
              <a:defRPr sz="900"/>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p:txBody>
      </p:sp>
      <p:sp>
        <p:nvSpPr>
          <p:cNvPr id="27" name="Google Shape;27;p3"/>
          <p:cNvSpPr txBox="1"/>
          <p:nvPr>
            <p:ph idx="18" type="ctrTitle"/>
          </p:nvPr>
        </p:nvSpPr>
        <p:spPr>
          <a:xfrm>
            <a:off x="6811558" y="2799095"/>
            <a:ext cx="19743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28" name="Google Shape;28;p3"/>
          <p:cNvSpPr txBox="1"/>
          <p:nvPr>
            <p:ph idx="19" type="subTitle"/>
          </p:nvPr>
        </p:nvSpPr>
        <p:spPr>
          <a:xfrm>
            <a:off x="6811558" y="3253917"/>
            <a:ext cx="16743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900"/>
              <a:buNone/>
              <a:defRPr sz="900"/>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p:txBody>
      </p:sp>
      <p:sp>
        <p:nvSpPr>
          <p:cNvPr id="29" name="Google Shape;29;p3"/>
          <p:cNvSpPr txBox="1"/>
          <p:nvPr>
            <p:ph idx="20" type="ctrTitle"/>
          </p:nvPr>
        </p:nvSpPr>
        <p:spPr>
          <a:xfrm>
            <a:off x="6811558" y="3811353"/>
            <a:ext cx="19743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30" name="Google Shape;30;p3"/>
          <p:cNvSpPr txBox="1"/>
          <p:nvPr>
            <p:ph idx="21" type="subTitle"/>
          </p:nvPr>
        </p:nvSpPr>
        <p:spPr>
          <a:xfrm>
            <a:off x="6811558" y="4266173"/>
            <a:ext cx="16743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900"/>
              <a:buNone/>
              <a:defRPr sz="900"/>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6">
  <p:cSld name="CUSTOM_31">
    <p:bg>
      <p:bgPr>
        <a:blipFill>
          <a:blip r:embed="rId2">
            <a:alphaModFix/>
          </a:blip>
          <a:stretch>
            <a:fillRect/>
          </a:stretch>
        </a:blipFill>
      </p:bgPr>
    </p:bg>
    <p:spTree>
      <p:nvGrpSpPr>
        <p:cNvPr id="114" name="Shape 114"/>
        <p:cNvGrpSpPr/>
        <p:nvPr/>
      </p:nvGrpSpPr>
      <p:grpSpPr>
        <a:xfrm>
          <a:off x="0" y="0"/>
          <a:ext cx="0" cy="0"/>
          <a:chOff x="0" y="0"/>
          <a:chExt cx="0" cy="0"/>
        </a:xfrm>
      </p:grpSpPr>
      <p:sp>
        <p:nvSpPr>
          <p:cNvPr id="115" name="Google Shape;115;p21"/>
          <p:cNvSpPr txBox="1"/>
          <p:nvPr>
            <p:ph type="ctrTitle"/>
          </p:nvPr>
        </p:nvSpPr>
        <p:spPr>
          <a:xfrm flipH="1">
            <a:off x="1698072" y="2178475"/>
            <a:ext cx="5195700" cy="19212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3600"/>
              <a:buNone/>
              <a:defRPr sz="3600"/>
            </a:lvl1pPr>
            <a:lvl2pPr lvl="1" rtl="0" algn="r">
              <a:spcBef>
                <a:spcPts val="0"/>
              </a:spcBef>
              <a:spcAft>
                <a:spcPts val="0"/>
              </a:spcAft>
              <a:buClr>
                <a:srgbClr val="FFFFFF"/>
              </a:buClr>
              <a:buSzPts val="6500"/>
              <a:buNone/>
              <a:defRPr sz="6500">
                <a:solidFill>
                  <a:srgbClr val="FFFFFF"/>
                </a:solidFill>
              </a:defRPr>
            </a:lvl2pPr>
            <a:lvl3pPr lvl="2" rtl="0" algn="r">
              <a:spcBef>
                <a:spcPts val="0"/>
              </a:spcBef>
              <a:spcAft>
                <a:spcPts val="0"/>
              </a:spcAft>
              <a:buClr>
                <a:srgbClr val="FFFFFF"/>
              </a:buClr>
              <a:buSzPts val="6500"/>
              <a:buNone/>
              <a:defRPr sz="6500">
                <a:solidFill>
                  <a:srgbClr val="FFFFFF"/>
                </a:solidFill>
              </a:defRPr>
            </a:lvl3pPr>
            <a:lvl4pPr lvl="3" rtl="0" algn="r">
              <a:spcBef>
                <a:spcPts val="0"/>
              </a:spcBef>
              <a:spcAft>
                <a:spcPts val="0"/>
              </a:spcAft>
              <a:buClr>
                <a:srgbClr val="FFFFFF"/>
              </a:buClr>
              <a:buSzPts val="6500"/>
              <a:buNone/>
              <a:defRPr sz="6500">
                <a:solidFill>
                  <a:srgbClr val="FFFFFF"/>
                </a:solidFill>
              </a:defRPr>
            </a:lvl4pPr>
            <a:lvl5pPr lvl="4" rtl="0" algn="r">
              <a:spcBef>
                <a:spcPts val="0"/>
              </a:spcBef>
              <a:spcAft>
                <a:spcPts val="0"/>
              </a:spcAft>
              <a:buClr>
                <a:srgbClr val="FFFFFF"/>
              </a:buClr>
              <a:buSzPts val="6500"/>
              <a:buNone/>
              <a:defRPr sz="6500">
                <a:solidFill>
                  <a:srgbClr val="FFFFFF"/>
                </a:solidFill>
              </a:defRPr>
            </a:lvl5pPr>
            <a:lvl6pPr lvl="5" rtl="0" algn="r">
              <a:spcBef>
                <a:spcPts val="0"/>
              </a:spcBef>
              <a:spcAft>
                <a:spcPts val="0"/>
              </a:spcAft>
              <a:buClr>
                <a:srgbClr val="FFFFFF"/>
              </a:buClr>
              <a:buSzPts val="6500"/>
              <a:buNone/>
              <a:defRPr sz="6500">
                <a:solidFill>
                  <a:srgbClr val="FFFFFF"/>
                </a:solidFill>
              </a:defRPr>
            </a:lvl6pPr>
            <a:lvl7pPr lvl="6" rtl="0" algn="r">
              <a:spcBef>
                <a:spcPts val="0"/>
              </a:spcBef>
              <a:spcAft>
                <a:spcPts val="0"/>
              </a:spcAft>
              <a:buClr>
                <a:srgbClr val="FFFFFF"/>
              </a:buClr>
              <a:buSzPts val="6500"/>
              <a:buNone/>
              <a:defRPr sz="6500">
                <a:solidFill>
                  <a:srgbClr val="FFFFFF"/>
                </a:solidFill>
              </a:defRPr>
            </a:lvl7pPr>
            <a:lvl8pPr lvl="7" rtl="0" algn="r">
              <a:spcBef>
                <a:spcPts val="0"/>
              </a:spcBef>
              <a:spcAft>
                <a:spcPts val="0"/>
              </a:spcAft>
              <a:buClr>
                <a:srgbClr val="FFFFFF"/>
              </a:buClr>
              <a:buSzPts val="6500"/>
              <a:buNone/>
              <a:defRPr sz="6500">
                <a:solidFill>
                  <a:srgbClr val="FFFFFF"/>
                </a:solidFill>
              </a:defRPr>
            </a:lvl8pPr>
            <a:lvl9pPr lvl="8" rtl="0" algn="r">
              <a:spcBef>
                <a:spcPts val="0"/>
              </a:spcBef>
              <a:spcAft>
                <a:spcPts val="0"/>
              </a:spcAft>
              <a:buClr>
                <a:srgbClr val="FFFFFF"/>
              </a:buClr>
              <a:buSzPts val="6500"/>
              <a:buNone/>
              <a:defRPr sz="6500">
                <a:solidFill>
                  <a:srgbClr val="FFFFFF"/>
                </a:solidFill>
              </a:defRPr>
            </a:lvl9pPr>
          </a:lstStyle>
          <a:p/>
        </p:txBody>
      </p:sp>
      <p:sp>
        <p:nvSpPr>
          <p:cNvPr id="116" name="Google Shape;116;p21"/>
          <p:cNvSpPr txBox="1"/>
          <p:nvPr>
            <p:ph hasCustomPrompt="1" idx="2" type="title"/>
          </p:nvPr>
        </p:nvSpPr>
        <p:spPr>
          <a:xfrm flipH="1">
            <a:off x="3914472" y="1866650"/>
            <a:ext cx="2979300" cy="7545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9600"/>
              <a:buNone/>
              <a:defRPr sz="9600"/>
            </a:lvl1pPr>
            <a:lvl2pPr lvl="1"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117" name="Google Shape;117;p21"/>
          <p:cNvSpPr txBox="1"/>
          <p:nvPr>
            <p:ph idx="1" type="subTitle"/>
          </p:nvPr>
        </p:nvSpPr>
        <p:spPr>
          <a:xfrm>
            <a:off x="2668872" y="3476054"/>
            <a:ext cx="4224900" cy="536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sz="11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5">
  <p:cSld name="CUSTOM_15_1_1_1_1">
    <p:bg>
      <p:bgPr>
        <a:blipFill>
          <a:blip r:embed="rId2">
            <a:alphaModFix/>
          </a:blip>
          <a:stretch>
            <a:fillRect/>
          </a:stretch>
        </a:blipFill>
      </p:bgPr>
    </p:bg>
    <p:spTree>
      <p:nvGrpSpPr>
        <p:cNvPr id="118" name="Shape 118"/>
        <p:cNvGrpSpPr/>
        <p:nvPr/>
      </p:nvGrpSpPr>
      <p:grpSpPr>
        <a:xfrm>
          <a:off x="0" y="0"/>
          <a:ext cx="0" cy="0"/>
          <a:chOff x="0" y="0"/>
          <a:chExt cx="0" cy="0"/>
        </a:xfrm>
      </p:grpSpPr>
      <p:sp>
        <p:nvSpPr>
          <p:cNvPr id="119" name="Google Shape;119;p22"/>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2">
    <p:bg>
      <p:bgPr>
        <a:blipFill>
          <a:blip r:embed="rId2">
            <a:alphaModFix/>
          </a:blip>
          <a:stretch>
            <a:fillRect/>
          </a:stretch>
        </a:blipFill>
      </p:bgPr>
    </p:bg>
    <p:spTree>
      <p:nvGrpSpPr>
        <p:cNvPr id="120" name="Shape 120"/>
        <p:cNvGrpSpPr/>
        <p:nvPr/>
      </p:nvGrpSpPr>
      <p:grpSpPr>
        <a:xfrm>
          <a:off x="0" y="0"/>
          <a:ext cx="0" cy="0"/>
          <a:chOff x="0" y="0"/>
          <a:chExt cx="0" cy="0"/>
        </a:xfrm>
      </p:grpSpPr>
      <p:sp>
        <p:nvSpPr>
          <p:cNvPr id="121" name="Google Shape;121;p23"/>
          <p:cNvSpPr txBox="1"/>
          <p:nvPr>
            <p:ph type="ctrTitle"/>
          </p:nvPr>
        </p:nvSpPr>
        <p:spPr>
          <a:xfrm flipH="1">
            <a:off x="1974150" y="1161000"/>
            <a:ext cx="5195700" cy="13653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000000"/>
              </a:buClr>
              <a:buSzPts val="4800"/>
              <a:buNone/>
              <a:defRPr sz="4800"/>
            </a:lvl1pPr>
            <a:lvl2pPr lvl="1" rtl="0" algn="ctr">
              <a:spcBef>
                <a:spcPts val="0"/>
              </a:spcBef>
              <a:spcAft>
                <a:spcPts val="0"/>
              </a:spcAft>
              <a:buClr>
                <a:srgbClr val="FFFFFF"/>
              </a:buClr>
              <a:buSzPts val="4800"/>
              <a:buNone/>
              <a:defRPr sz="4800">
                <a:solidFill>
                  <a:srgbClr val="FFFFFF"/>
                </a:solidFill>
              </a:defRPr>
            </a:lvl2pPr>
            <a:lvl3pPr lvl="2" rtl="0" algn="ctr">
              <a:spcBef>
                <a:spcPts val="0"/>
              </a:spcBef>
              <a:spcAft>
                <a:spcPts val="0"/>
              </a:spcAft>
              <a:buClr>
                <a:srgbClr val="FFFFFF"/>
              </a:buClr>
              <a:buSzPts val="4800"/>
              <a:buNone/>
              <a:defRPr sz="4800">
                <a:solidFill>
                  <a:srgbClr val="FFFFFF"/>
                </a:solidFill>
              </a:defRPr>
            </a:lvl3pPr>
            <a:lvl4pPr lvl="3" rtl="0" algn="ctr">
              <a:spcBef>
                <a:spcPts val="0"/>
              </a:spcBef>
              <a:spcAft>
                <a:spcPts val="0"/>
              </a:spcAft>
              <a:buClr>
                <a:srgbClr val="FFFFFF"/>
              </a:buClr>
              <a:buSzPts val="4800"/>
              <a:buNone/>
              <a:defRPr sz="4800">
                <a:solidFill>
                  <a:srgbClr val="FFFFFF"/>
                </a:solidFill>
              </a:defRPr>
            </a:lvl4pPr>
            <a:lvl5pPr lvl="4" rtl="0" algn="ctr">
              <a:spcBef>
                <a:spcPts val="0"/>
              </a:spcBef>
              <a:spcAft>
                <a:spcPts val="0"/>
              </a:spcAft>
              <a:buClr>
                <a:srgbClr val="FFFFFF"/>
              </a:buClr>
              <a:buSzPts val="4800"/>
              <a:buNone/>
              <a:defRPr sz="4800">
                <a:solidFill>
                  <a:srgbClr val="FFFFFF"/>
                </a:solidFill>
              </a:defRPr>
            </a:lvl5pPr>
            <a:lvl6pPr lvl="5" rtl="0" algn="ctr">
              <a:spcBef>
                <a:spcPts val="0"/>
              </a:spcBef>
              <a:spcAft>
                <a:spcPts val="0"/>
              </a:spcAft>
              <a:buClr>
                <a:srgbClr val="FFFFFF"/>
              </a:buClr>
              <a:buSzPts val="4800"/>
              <a:buNone/>
              <a:defRPr sz="4800">
                <a:solidFill>
                  <a:srgbClr val="FFFFFF"/>
                </a:solidFill>
              </a:defRPr>
            </a:lvl6pPr>
            <a:lvl7pPr lvl="6" rtl="0" algn="ctr">
              <a:spcBef>
                <a:spcPts val="0"/>
              </a:spcBef>
              <a:spcAft>
                <a:spcPts val="0"/>
              </a:spcAft>
              <a:buClr>
                <a:srgbClr val="FFFFFF"/>
              </a:buClr>
              <a:buSzPts val="4800"/>
              <a:buNone/>
              <a:defRPr sz="4800">
                <a:solidFill>
                  <a:srgbClr val="FFFFFF"/>
                </a:solidFill>
              </a:defRPr>
            </a:lvl7pPr>
            <a:lvl8pPr lvl="7" rtl="0" algn="ctr">
              <a:spcBef>
                <a:spcPts val="0"/>
              </a:spcBef>
              <a:spcAft>
                <a:spcPts val="0"/>
              </a:spcAft>
              <a:buClr>
                <a:srgbClr val="FFFFFF"/>
              </a:buClr>
              <a:buSzPts val="4800"/>
              <a:buNone/>
              <a:defRPr sz="4800">
                <a:solidFill>
                  <a:srgbClr val="FFFFFF"/>
                </a:solidFill>
              </a:defRPr>
            </a:lvl8pPr>
            <a:lvl9pPr lvl="8" rtl="0" algn="ctr">
              <a:spcBef>
                <a:spcPts val="0"/>
              </a:spcBef>
              <a:spcAft>
                <a:spcPts val="0"/>
              </a:spcAft>
              <a:buClr>
                <a:srgbClr val="FFFFFF"/>
              </a:buClr>
              <a:buSzPts val="4800"/>
              <a:buNone/>
              <a:defRPr sz="4800">
                <a:solidFill>
                  <a:srgbClr val="FFFFFF"/>
                </a:solidFill>
              </a:defRPr>
            </a:lvl9pPr>
          </a:lstStyle>
          <a:p/>
        </p:txBody>
      </p:sp>
      <p:sp>
        <p:nvSpPr>
          <p:cNvPr id="122" name="Google Shape;122;p23"/>
          <p:cNvSpPr txBox="1"/>
          <p:nvPr>
            <p:ph idx="1" type="subTitle"/>
          </p:nvPr>
        </p:nvSpPr>
        <p:spPr>
          <a:xfrm>
            <a:off x="2152500" y="2494850"/>
            <a:ext cx="48390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23" name="Google Shape;123;p23"/>
          <p:cNvSpPr txBox="1"/>
          <p:nvPr/>
        </p:nvSpPr>
        <p:spPr>
          <a:xfrm>
            <a:off x="625906" y="3722418"/>
            <a:ext cx="3830100" cy="1784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300"/>
              </a:spcBef>
              <a:spcAft>
                <a:spcPts val="0"/>
              </a:spcAft>
              <a:buNone/>
            </a:pPr>
            <a:r>
              <a:rPr lang="en" sz="1000">
                <a:solidFill>
                  <a:schemeClr val="dk1"/>
                </a:solidFill>
                <a:latin typeface="Roboto Condensed Light"/>
                <a:ea typeface="Roboto Condensed Light"/>
                <a:cs typeface="Roboto Condensed Light"/>
                <a:sym typeface="Roboto Condensed Light"/>
              </a:rPr>
              <a:t>CREDITS: This presentation template was created by </a:t>
            </a:r>
            <a:r>
              <a:rPr b="1" lang="en" sz="1000">
                <a:solidFill>
                  <a:schemeClr val="dk1"/>
                </a:solidFill>
                <a:uFill>
                  <a:noFill/>
                </a:uFill>
                <a:latin typeface="Roboto Condensed"/>
                <a:ea typeface="Roboto Condensed"/>
                <a:cs typeface="Roboto Condensed"/>
                <a:sym typeface="Roboto Condensed"/>
                <a:hlinkClick r:id="rId3">
                  <a:extLst>
                    <a:ext uri="{A12FA001-AC4F-418D-AE19-62706E023703}">
                      <ahyp:hlinkClr val="tx"/>
                    </a:ext>
                  </a:extLst>
                </a:hlinkClick>
              </a:rPr>
              <a:t>Slidesgo</a:t>
            </a:r>
            <a:r>
              <a:rPr lang="en" sz="1000">
                <a:solidFill>
                  <a:schemeClr val="dk1"/>
                </a:solidFill>
                <a:latin typeface="Roboto Condensed Light"/>
                <a:ea typeface="Roboto Condensed Light"/>
                <a:cs typeface="Roboto Condensed Light"/>
                <a:sym typeface="Roboto Condensed Light"/>
              </a:rPr>
              <a:t>, including icons by </a:t>
            </a:r>
            <a:r>
              <a:rPr b="1" lang="en" sz="1000">
                <a:solidFill>
                  <a:schemeClr val="dk1"/>
                </a:solidFill>
                <a:uFill>
                  <a:noFill/>
                </a:uFill>
                <a:latin typeface="Roboto Condensed"/>
                <a:ea typeface="Roboto Condensed"/>
                <a:cs typeface="Roboto Condensed"/>
                <a:sym typeface="Roboto Condensed"/>
                <a:hlinkClick r:id="rId4">
                  <a:extLst>
                    <a:ext uri="{A12FA001-AC4F-418D-AE19-62706E023703}">
                      <ahyp:hlinkClr val="tx"/>
                    </a:ext>
                  </a:extLst>
                </a:hlinkClick>
              </a:rPr>
              <a:t>Flaticon</a:t>
            </a:r>
            <a:r>
              <a:rPr lang="en" sz="1000">
                <a:solidFill>
                  <a:schemeClr val="dk1"/>
                </a:solidFill>
                <a:latin typeface="Roboto Condensed Light"/>
                <a:ea typeface="Roboto Condensed Light"/>
                <a:cs typeface="Roboto Condensed Light"/>
                <a:sym typeface="Roboto Condensed Light"/>
              </a:rPr>
              <a:t>, and infographics &amp; images by </a:t>
            </a:r>
            <a:r>
              <a:rPr b="1" lang="en" sz="1000">
                <a:solidFill>
                  <a:schemeClr val="dk1"/>
                </a:solidFill>
                <a:uFill>
                  <a:noFill/>
                </a:uFill>
                <a:latin typeface="Roboto Condensed"/>
                <a:ea typeface="Roboto Condensed"/>
                <a:cs typeface="Roboto Condensed"/>
                <a:sym typeface="Roboto Condensed"/>
                <a:hlinkClick r:id="rId5">
                  <a:extLst>
                    <a:ext uri="{A12FA001-AC4F-418D-AE19-62706E023703}">
                      <ahyp:hlinkClr val="tx"/>
                    </a:ext>
                  </a:extLst>
                </a:hlinkClick>
              </a:rPr>
              <a:t>Freepik</a:t>
            </a:r>
            <a:r>
              <a:rPr lang="en" sz="1000">
                <a:solidFill>
                  <a:schemeClr val="dk1"/>
                </a:solidFill>
                <a:latin typeface="Roboto Condensed Light"/>
                <a:ea typeface="Roboto Condensed Light"/>
                <a:cs typeface="Roboto Condensed Light"/>
                <a:sym typeface="Roboto Condensed Light"/>
              </a:rPr>
              <a:t>. </a:t>
            </a:r>
            <a:endParaRPr sz="1000">
              <a:solidFill>
                <a:schemeClr val="dk1"/>
              </a:solidFill>
              <a:latin typeface="Roboto Condensed Light"/>
              <a:ea typeface="Roboto Condensed Light"/>
              <a:cs typeface="Roboto Condensed Light"/>
              <a:sym typeface="Roboto Condensed Light"/>
            </a:endParaRPr>
          </a:p>
          <a:p>
            <a:pPr indent="0" lvl="0" marL="0" rtl="0" algn="l">
              <a:lnSpc>
                <a:spcPct val="100000"/>
              </a:lnSpc>
              <a:spcBef>
                <a:spcPts val="300"/>
              </a:spcBef>
              <a:spcAft>
                <a:spcPts val="0"/>
              </a:spcAft>
              <a:buNone/>
            </a:pPr>
            <a:r>
              <a:rPr b="1" lang="en" sz="900">
                <a:solidFill>
                  <a:schemeClr val="dk1"/>
                </a:solidFill>
                <a:latin typeface="Roboto Condensed"/>
                <a:ea typeface="Roboto Condensed"/>
                <a:cs typeface="Roboto Condensed"/>
                <a:sym typeface="Roboto Condensed"/>
              </a:rPr>
              <a:t>Please keep this slide for attribution.</a:t>
            </a:r>
            <a:endParaRPr b="1" sz="900">
              <a:solidFill>
                <a:schemeClr val="dk1"/>
              </a:solidFill>
              <a:latin typeface="Roboto Condensed"/>
              <a:ea typeface="Roboto Condensed"/>
              <a:cs typeface="Roboto Condensed"/>
              <a:sym typeface="Roboto Condensed"/>
            </a:endParaRPr>
          </a:p>
          <a:p>
            <a:pPr indent="0" lvl="0" marL="0" rtl="0" algn="l">
              <a:lnSpc>
                <a:spcPct val="115000"/>
              </a:lnSpc>
              <a:spcBef>
                <a:spcPts val="300"/>
              </a:spcBef>
              <a:spcAft>
                <a:spcPts val="0"/>
              </a:spcAft>
              <a:buNone/>
            </a:pPr>
            <a:r>
              <a:t/>
            </a:r>
            <a:endParaRPr>
              <a:solidFill>
                <a:schemeClr val="dk1"/>
              </a:solidFill>
              <a:latin typeface="Roboto Condensed Light"/>
              <a:ea typeface="Roboto Condensed Light"/>
              <a:cs typeface="Roboto Condensed Light"/>
              <a:sym typeface="Roboto Condensed Light"/>
            </a:endParaRPr>
          </a:p>
          <a:p>
            <a:pPr indent="0" lvl="0" marL="0" rtl="0" algn="l">
              <a:spcBef>
                <a:spcPts val="0"/>
              </a:spcBef>
              <a:spcAft>
                <a:spcPts val="0"/>
              </a:spcAft>
              <a:buNone/>
            </a:pPr>
            <a:r>
              <a:t/>
            </a:r>
            <a:endParaRPr>
              <a:solidFill>
                <a:schemeClr val="dk1"/>
              </a:solidFill>
              <a:latin typeface="Roboto Condensed Light"/>
              <a:ea typeface="Roboto Condensed Light"/>
              <a:cs typeface="Roboto Condensed Light"/>
              <a:sym typeface="Roboto Condensed Light"/>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p:cSld name="CUSTOM_14">
    <p:bg>
      <p:bgPr>
        <a:blipFill>
          <a:blip r:embed="rId2">
            <a:alphaModFix/>
          </a:blip>
          <a:stretch>
            <a:fillRect/>
          </a:stretch>
        </a:blipFill>
      </p:bgPr>
    </p:bg>
    <p:spTree>
      <p:nvGrpSpPr>
        <p:cNvPr id="124" name="Shape 124"/>
        <p:cNvGrpSpPr/>
        <p:nvPr/>
      </p:nvGrpSpPr>
      <p:grpSpPr>
        <a:xfrm>
          <a:off x="0" y="0"/>
          <a:ext cx="0" cy="0"/>
          <a:chOff x="0" y="0"/>
          <a:chExt cx="0" cy="0"/>
        </a:xfrm>
      </p:grpSpPr>
      <p:sp>
        <p:nvSpPr>
          <p:cNvPr id="125" name="Google Shape;125;p24"/>
          <p:cNvSpPr txBox="1"/>
          <p:nvPr>
            <p:ph idx="1" type="body"/>
          </p:nvPr>
        </p:nvSpPr>
        <p:spPr>
          <a:xfrm>
            <a:off x="642050" y="2134800"/>
            <a:ext cx="5308200" cy="14760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rgbClr val="000000"/>
              </a:buClr>
              <a:buSzPts val="1200"/>
              <a:buChar char="●"/>
              <a:defRPr>
                <a:solidFill>
                  <a:srgbClr val="000000"/>
                </a:solidFill>
              </a:defRPr>
            </a:lvl1pPr>
            <a:lvl2pPr indent="-304800" lvl="1" marL="914400" rtl="0">
              <a:spcBef>
                <a:spcPts val="1600"/>
              </a:spcBef>
              <a:spcAft>
                <a:spcPts val="0"/>
              </a:spcAft>
              <a:buClr>
                <a:srgbClr val="000000"/>
              </a:buClr>
              <a:buSzPts val="1200"/>
              <a:buChar char="○"/>
              <a:defRPr>
                <a:solidFill>
                  <a:srgbClr val="000000"/>
                </a:solidFill>
              </a:defRPr>
            </a:lvl2pPr>
            <a:lvl3pPr indent="-304800" lvl="2" marL="1371600" rtl="0">
              <a:spcBef>
                <a:spcPts val="1600"/>
              </a:spcBef>
              <a:spcAft>
                <a:spcPts val="0"/>
              </a:spcAft>
              <a:buClr>
                <a:srgbClr val="000000"/>
              </a:buClr>
              <a:buSzPts val="1200"/>
              <a:buChar char="■"/>
              <a:defRPr>
                <a:solidFill>
                  <a:srgbClr val="000000"/>
                </a:solidFill>
              </a:defRPr>
            </a:lvl3pPr>
            <a:lvl4pPr indent="-304800" lvl="3" marL="1828800" rtl="0">
              <a:spcBef>
                <a:spcPts val="1600"/>
              </a:spcBef>
              <a:spcAft>
                <a:spcPts val="0"/>
              </a:spcAft>
              <a:buClr>
                <a:srgbClr val="000000"/>
              </a:buClr>
              <a:buSzPts val="1200"/>
              <a:buChar char="●"/>
              <a:defRPr>
                <a:solidFill>
                  <a:srgbClr val="000000"/>
                </a:solidFill>
              </a:defRPr>
            </a:lvl4pPr>
            <a:lvl5pPr indent="-304800" lvl="4" marL="2286000" rtl="0">
              <a:spcBef>
                <a:spcPts val="1600"/>
              </a:spcBef>
              <a:spcAft>
                <a:spcPts val="0"/>
              </a:spcAft>
              <a:buClr>
                <a:srgbClr val="000000"/>
              </a:buClr>
              <a:buSzPts val="1200"/>
              <a:buChar char="○"/>
              <a:defRPr>
                <a:solidFill>
                  <a:srgbClr val="000000"/>
                </a:solidFill>
              </a:defRPr>
            </a:lvl5pPr>
            <a:lvl6pPr indent="-304800" lvl="5" marL="2743200" rtl="0">
              <a:spcBef>
                <a:spcPts val="1600"/>
              </a:spcBef>
              <a:spcAft>
                <a:spcPts val="0"/>
              </a:spcAft>
              <a:buClr>
                <a:srgbClr val="000000"/>
              </a:buClr>
              <a:buSzPts val="1200"/>
              <a:buChar char="■"/>
              <a:defRPr>
                <a:solidFill>
                  <a:srgbClr val="000000"/>
                </a:solidFill>
              </a:defRPr>
            </a:lvl6pPr>
            <a:lvl7pPr indent="-304800" lvl="6" marL="3200400" rtl="0">
              <a:spcBef>
                <a:spcPts val="1600"/>
              </a:spcBef>
              <a:spcAft>
                <a:spcPts val="0"/>
              </a:spcAft>
              <a:buClr>
                <a:srgbClr val="000000"/>
              </a:buClr>
              <a:buSzPts val="1200"/>
              <a:buChar char="●"/>
              <a:defRPr>
                <a:solidFill>
                  <a:srgbClr val="000000"/>
                </a:solidFill>
              </a:defRPr>
            </a:lvl7pPr>
            <a:lvl8pPr indent="-304800" lvl="7" marL="3657600" rtl="0">
              <a:spcBef>
                <a:spcPts val="1600"/>
              </a:spcBef>
              <a:spcAft>
                <a:spcPts val="0"/>
              </a:spcAft>
              <a:buClr>
                <a:srgbClr val="000000"/>
              </a:buClr>
              <a:buSzPts val="1200"/>
              <a:buChar char="○"/>
              <a:defRPr>
                <a:solidFill>
                  <a:srgbClr val="000000"/>
                </a:solidFill>
              </a:defRPr>
            </a:lvl8pPr>
            <a:lvl9pPr indent="-304800" lvl="8" marL="4114800" rtl="0">
              <a:spcBef>
                <a:spcPts val="1600"/>
              </a:spcBef>
              <a:spcAft>
                <a:spcPts val="1600"/>
              </a:spcAft>
              <a:buClr>
                <a:srgbClr val="000000"/>
              </a:buClr>
              <a:buSzPts val="1200"/>
              <a:buChar char="■"/>
              <a:defRPr>
                <a:solidFill>
                  <a:srgbClr val="000000"/>
                </a:solidFill>
              </a:defRPr>
            </a:lvl9pPr>
          </a:lstStyle>
          <a:p/>
        </p:txBody>
      </p:sp>
      <p:sp>
        <p:nvSpPr>
          <p:cNvPr id="126" name="Google Shape;126;p24"/>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p:cSld name="CUSTOM_33">
    <p:bg>
      <p:bgPr>
        <a:noFill/>
      </p:bgPr>
    </p:bg>
    <p:spTree>
      <p:nvGrpSpPr>
        <p:cNvPr id="127" name="Shape 127"/>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1">
  <p:cSld name="CUSTOM_18">
    <p:bg>
      <p:bgPr>
        <a:blipFill>
          <a:blip r:embed="rId2">
            <a:alphaModFix/>
          </a:blip>
          <a:stretch>
            <a:fillRect/>
          </a:stretch>
        </a:blipFill>
      </p:bgPr>
    </p:bg>
    <p:spTree>
      <p:nvGrpSpPr>
        <p:cNvPr id="31" name="Shape 31"/>
        <p:cNvGrpSpPr/>
        <p:nvPr/>
      </p:nvGrpSpPr>
      <p:grpSpPr>
        <a:xfrm>
          <a:off x="0" y="0"/>
          <a:ext cx="0" cy="0"/>
          <a:chOff x="0" y="0"/>
          <a:chExt cx="0" cy="0"/>
        </a:xfrm>
      </p:grpSpPr>
      <p:sp>
        <p:nvSpPr>
          <p:cNvPr id="32" name="Google Shape;32;p4"/>
          <p:cNvSpPr txBox="1"/>
          <p:nvPr>
            <p:ph type="ctrTitle"/>
          </p:nvPr>
        </p:nvSpPr>
        <p:spPr>
          <a:xfrm flipH="1">
            <a:off x="1147650" y="3085150"/>
            <a:ext cx="5005500" cy="10221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3600"/>
              <a:buNone/>
              <a:defRPr sz="3600"/>
            </a:lvl1pPr>
            <a:lvl2pPr lvl="1" rtl="0">
              <a:spcBef>
                <a:spcPts val="0"/>
              </a:spcBef>
              <a:spcAft>
                <a:spcPts val="0"/>
              </a:spcAft>
              <a:buClr>
                <a:srgbClr val="FFFFFF"/>
              </a:buClr>
              <a:buSzPts val="6500"/>
              <a:buNone/>
              <a:defRPr sz="6500">
                <a:solidFill>
                  <a:srgbClr val="FFFFFF"/>
                </a:solidFill>
              </a:defRPr>
            </a:lvl2pPr>
            <a:lvl3pPr lvl="2" rtl="0">
              <a:spcBef>
                <a:spcPts val="0"/>
              </a:spcBef>
              <a:spcAft>
                <a:spcPts val="0"/>
              </a:spcAft>
              <a:buClr>
                <a:srgbClr val="FFFFFF"/>
              </a:buClr>
              <a:buSzPts val="6500"/>
              <a:buNone/>
              <a:defRPr sz="6500">
                <a:solidFill>
                  <a:srgbClr val="FFFFFF"/>
                </a:solidFill>
              </a:defRPr>
            </a:lvl3pPr>
            <a:lvl4pPr lvl="3" rtl="0">
              <a:spcBef>
                <a:spcPts val="0"/>
              </a:spcBef>
              <a:spcAft>
                <a:spcPts val="0"/>
              </a:spcAft>
              <a:buClr>
                <a:srgbClr val="FFFFFF"/>
              </a:buClr>
              <a:buSzPts val="6500"/>
              <a:buNone/>
              <a:defRPr sz="6500">
                <a:solidFill>
                  <a:srgbClr val="FFFFFF"/>
                </a:solidFill>
              </a:defRPr>
            </a:lvl4pPr>
            <a:lvl5pPr lvl="4" rtl="0">
              <a:spcBef>
                <a:spcPts val="0"/>
              </a:spcBef>
              <a:spcAft>
                <a:spcPts val="0"/>
              </a:spcAft>
              <a:buClr>
                <a:srgbClr val="FFFFFF"/>
              </a:buClr>
              <a:buSzPts val="6500"/>
              <a:buNone/>
              <a:defRPr sz="6500">
                <a:solidFill>
                  <a:srgbClr val="FFFFFF"/>
                </a:solidFill>
              </a:defRPr>
            </a:lvl5pPr>
            <a:lvl6pPr lvl="5" rtl="0">
              <a:spcBef>
                <a:spcPts val="0"/>
              </a:spcBef>
              <a:spcAft>
                <a:spcPts val="0"/>
              </a:spcAft>
              <a:buClr>
                <a:srgbClr val="FFFFFF"/>
              </a:buClr>
              <a:buSzPts val="6500"/>
              <a:buNone/>
              <a:defRPr sz="6500">
                <a:solidFill>
                  <a:srgbClr val="FFFFFF"/>
                </a:solidFill>
              </a:defRPr>
            </a:lvl6pPr>
            <a:lvl7pPr lvl="6" rtl="0">
              <a:spcBef>
                <a:spcPts val="0"/>
              </a:spcBef>
              <a:spcAft>
                <a:spcPts val="0"/>
              </a:spcAft>
              <a:buClr>
                <a:srgbClr val="FFFFFF"/>
              </a:buClr>
              <a:buSzPts val="6500"/>
              <a:buNone/>
              <a:defRPr sz="6500">
                <a:solidFill>
                  <a:srgbClr val="FFFFFF"/>
                </a:solidFill>
              </a:defRPr>
            </a:lvl7pPr>
            <a:lvl8pPr lvl="7" rtl="0">
              <a:spcBef>
                <a:spcPts val="0"/>
              </a:spcBef>
              <a:spcAft>
                <a:spcPts val="0"/>
              </a:spcAft>
              <a:buClr>
                <a:srgbClr val="FFFFFF"/>
              </a:buClr>
              <a:buSzPts val="6500"/>
              <a:buNone/>
              <a:defRPr sz="6500">
                <a:solidFill>
                  <a:srgbClr val="FFFFFF"/>
                </a:solidFill>
              </a:defRPr>
            </a:lvl8pPr>
            <a:lvl9pPr lvl="8" rtl="0">
              <a:spcBef>
                <a:spcPts val="0"/>
              </a:spcBef>
              <a:spcAft>
                <a:spcPts val="0"/>
              </a:spcAft>
              <a:buClr>
                <a:srgbClr val="FFFFFF"/>
              </a:buClr>
              <a:buSzPts val="6500"/>
              <a:buNone/>
              <a:defRPr sz="6500">
                <a:solidFill>
                  <a:srgbClr val="FFFFFF"/>
                </a:solidFill>
              </a:defRPr>
            </a:lvl9pPr>
          </a:lstStyle>
          <a:p/>
        </p:txBody>
      </p:sp>
      <p:sp>
        <p:nvSpPr>
          <p:cNvPr id="33" name="Google Shape;33;p4"/>
          <p:cNvSpPr txBox="1"/>
          <p:nvPr>
            <p:ph hasCustomPrompt="1" idx="2" type="title"/>
          </p:nvPr>
        </p:nvSpPr>
        <p:spPr>
          <a:xfrm flipH="1">
            <a:off x="1147579" y="2323850"/>
            <a:ext cx="2979300" cy="7545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9600"/>
              <a:buNone/>
              <a:defRPr sz="96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34" name="Google Shape;34;p4"/>
          <p:cNvSpPr txBox="1"/>
          <p:nvPr>
            <p:ph idx="1" type="subTitle"/>
          </p:nvPr>
        </p:nvSpPr>
        <p:spPr>
          <a:xfrm>
            <a:off x="1147575" y="4028959"/>
            <a:ext cx="4224900" cy="536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sz="11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p:cSld name="CUSTOM_12">
    <p:bg>
      <p:bgPr>
        <a:blipFill>
          <a:blip r:embed="rId2">
            <a:alphaModFix/>
          </a:blip>
          <a:stretch>
            <a:fillRect/>
          </a:stretch>
        </a:blipFill>
      </p:bgPr>
    </p:bg>
    <p:spTree>
      <p:nvGrpSpPr>
        <p:cNvPr id="35" name="Shape 35"/>
        <p:cNvGrpSpPr/>
        <p:nvPr/>
      </p:nvGrpSpPr>
      <p:grpSpPr>
        <a:xfrm>
          <a:off x="0" y="0"/>
          <a:ext cx="0" cy="0"/>
          <a:chOff x="0" y="0"/>
          <a:chExt cx="0" cy="0"/>
        </a:xfrm>
      </p:grpSpPr>
      <p:sp>
        <p:nvSpPr>
          <p:cNvPr id="36" name="Google Shape;36;p5"/>
          <p:cNvSpPr txBox="1"/>
          <p:nvPr>
            <p:ph type="ctrTitle"/>
          </p:nvPr>
        </p:nvSpPr>
        <p:spPr>
          <a:xfrm>
            <a:off x="2638350" y="376498"/>
            <a:ext cx="3867300" cy="20541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Clr>
                <a:srgbClr val="000000"/>
              </a:buClr>
              <a:buSzPts val="1600"/>
              <a:buNone/>
              <a:defRPr sz="1600">
                <a:solidFill>
                  <a:srgbClr val="000000"/>
                </a:solidFill>
              </a:defRPr>
            </a:lvl2pPr>
            <a:lvl3pPr lvl="2" rtl="0">
              <a:spcBef>
                <a:spcPts val="0"/>
              </a:spcBef>
              <a:spcAft>
                <a:spcPts val="0"/>
              </a:spcAft>
              <a:buClr>
                <a:srgbClr val="000000"/>
              </a:buClr>
              <a:buSzPts val="1600"/>
              <a:buNone/>
              <a:defRPr sz="1600">
                <a:solidFill>
                  <a:srgbClr val="000000"/>
                </a:solidFill>
              </a:defRPr>
            </a:lvl3pPr>
            <a:lvl4pPr lvl="3" rtl="0">
              <a:spcBef>
                <a:spcPts val="0"/>
              </a:spcBef>
              <a:spcAft>
                <a:spcPts val="0"/>
              </a:spcAft>
              <a:buClr>
                <a:srgbClr val="000000"/>
              </a:buClr>
              <a:buSzPts val="1600"/>
              <a:buNone/>
              <a:defRPr sz="1600">
                <a:solidFill>
                  <a:srgbClr val="000000"/>
                </a:solidFill>
              </a:defRPr>
            </a:lvl4pPr>
            <a:lvl5pPr lvl="4" rtl="0">
              <a:spcBef>
                <a:spcPts val="0"/>
              </a:spcBef>
              <a:spcAft>
                <a:spcPts val="0"/>
              </a:spcAft>
              <a:buClr>
                <a:srgbClr val="000000"/>
              </a:buClr>
              <a:buSzPts val="1600"/>
              <a:buNone/>
              <a:defRPr sz="1600">
                <a:solidFill>
                  <a:srgbClr val="000000"/>
                </a:solidFill>
              </a:defRPr>
            </a:lvl5pPr>
            <a:lvl6pPr lvl="5" rtl="0">
              <a:spcBef>
                <a:spcPts val="0"/>
              </a:spcBef>
              <a:spcAft>
                <a:spcPts val="0"/>
              </a:spcAft>
              <a:buClr>
                <a:srgbClr val="000000"/>
              </a:buClr>
              <a:buSzPts val="1600"/>
              <a:buNone/>
              <a:defRPr sz="1600">
                <a:solidFill>
                  <a:srgbClr val="000000"/>
                </a:solidFill>
              </a:defRPr>
            </a:lvl6pPr>
            <a:lvl7pPr lvl="6" rtl="0">
              <a:spcBef>
                <a:spcPts val="0"/>
              </a:spcBef>
              <a:spcAft>
                <a:spcPts val="0"/>
              </a:spcAft>
              <a:buClr>
                <a:srgbClr val="000000"/>
              </a:buClr>
              <a:buSzPts val="1600"/>
              <a:buNone/>
              <a:defRPr sz="1600">
                <a:solidFill>
                  <a:srgbClr val="000000"/>
                </a:solidFill>
              </a:defRPr>
            </a:lvl7pPr>
            <a:lvl8pPr lvl="7" rtl="0">
              <a:spcBef>
                <a:spcPts val="0"/>
              </a:spcBef>
              <a:spcAft>
                <a:spcPts val="0"/>
              </a:spcAft>
              <a:buClr>
                <a:srgbClr val="000000"/>
              </a:buClr>
              <a:buSzPts val="1600"/>
              <a:buNone/>
              <a:defRPr sz="1600">
                <a:solidFill>
                  <a:srgbClr val="000000"/>
                </a:solidFill>
              </a:defRPr>
            </a:lvl8pPr>
            <a:lvl9pPr lvl="8" rtl="0">
              <a:spcBef>
                <a:spcPts val="0"/>
              </a:spcBef>
              <a:spcAft>
                <a:spcPts val="0"/>
              </a:spcAft>
              <a:buClr>
                <a:srgbClr val="000000"/>
              </a:buClr>
              <a:buSzPts val="1600"/>
              <a:buNone/>
              <a:defRPr sz="1600">
                <a:solidFill>
                  <a:srgbClr val="000000"/>
                </a:solidFill>
              </a:defRPr>
            </a:lvl9pPr>
          </a:lstStyle>
          <a:p/>
        </p:txBody>
      </p:sp>
      <p:sp>
        <p:nvSpPr>
          <p:cNvPr id="37" name="Google Shape;37;p5"/>
          <p:cNvSpPr txBox="1"/>
          <p:nvPr>
            <p:ph idx="1" type="subTitle"/>
          </p:nvPr>
        </p:nvSpPr>
        <p:spPr>
          <a:xfrm>
            <a:off x="2459550" y="2314225"/>
            <a:ext cx="4224900" cy="1784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1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p:cSld name="CUSTOM_15">
    <p:bg>
      <p:bgPr>
        <a:blipFill>
          <a:blip r:embed="rId2">
            <a:alphaModFix/>
          </a:blip>
          <a:stretch>
            <a:fillRect/>
          </a:stretch>
        </a:blipFill>
      </p:bgPr>
    </p:bg>
    <p:spTree>
      <p:nvGrpSpPr>
        <p:cNvPr id="38" name="Shape 38"/>
        <p:cNvGrpSpPr/>
        <p:nvPr/>
      </p:nvGrpSpPr>
      <p:grpSpPr>
        <a:xfrm>
          <a:off x="0" y="0"/>
          <a:ext cx="0" cy="0"/>
          <a:chOff x="0" y="0"/>
          <a:chExt cx="0" cy="0"/>
        </a:xfrm>
      </p:grpSpPr>
      <p:sp>
        <p:nvSpPr>
          <p:cNvPr id="39" name="Google Shape;39;p6"/>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2">
  <p:cSld name="CUSTOM_21">
    <p:bg>
      <p:bgPr>
        <a:blipFill>
          <a:blip r:embed="rId2">
            <a:alphaModFix/>
          </a:blip>
          <a:stretch>
            <a:fillRect/>
          </a:stretch>
        </a:blipFill>
      </p:bgPr>
    </p:bg>
    <p:spTree>
      <p:nvGrpSpPr>
        <p:cNvPr id="40" name="Shape 40"/>
        <p:cNvGrpSpPr/>
        <p:nvPr/>
      </p:nvGrpSpPr>
      <p:grpSpPr>
        <a:xfrm>
          <a:off x="0" y="0"/>
          <a:ext cx="0" cy="0"/>
          <a:chOff x="0" y="0"/>
          <a:chExt cx="0" cy="0"/>
        </a:xfrm>
      </p:grpSpPr>
      <p:sp>
        <p:nvSpPr>
          <p:cNvPr id="41" name="Google Shape;41;p7"/>
          <p:cNvSpPr txBox="1"/>
          <p:nvPr>
            <p:ph type="ctrTitle"/>
          </p:nvPr>
        </p:nvSpPr>
        <p:spPr>
          <a:xfrm flipH="1">
            <a:off x="2747779" y="2635675"/>
            <a:ext cx="5195700" cy="19212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3600"/>
              <a:buNone/>
              <a:defRPr sz="3600"/>
            </a:lvl1pPr>
            <a:lvl2pPr lvl="1" rtl="0" algn="r">
              <a:spcBef>
                <a:spcPts val="0"/>
              </a:spcBef>
              <a:spcAft>
                <a:spcPts val="0"/>
              </a:spcAft>
              <a:buClr>
                <a:srgbClr val="FFFFFF"/>
              </a:buClr>
              <a:buSzPts val="6500"/>
              <a:buNone/>
              <a:defRPr sz="6500">
                <a:solidFill>
                  <a:srgbClr val="FFFFFF"/>
                </a:solidFill>
              </a:defRPr>
            </a:lvl2pPr>
            <a:lvl3pPr lvl="2" rtl="0" algn="r">
              <a:spcBef>
                <a:spcPts val="0"/>
              </a:spcBef>
              <a:spcAft>
                <a:spcPts val="0"/>
              </a:spcAft>
              <a:buClr>
                <a:srgbClr val="FFFFFF"/>
              </a:buClr>
              <a:buSzPts val="6500"/>
              <a:buNone/>
              <a:defRPr sz="6500">
                <a:solidFill>
                  <a:srgbClr val="FFFFFF"/>
                </a:solidFill>
              </a:defRPr>
            </a:lvl3pPr>
            <a:lvl4pPr lvl="3" rtl="0" algn="r">
              <a:spcBef>
                <a:spcPts val="0"/>
              </a:spcBef>
              <a:spcAft>
                <a:spcPts val="0"/>
              </a:spcAft>
              <a:buClr>
                <a:srgbClr val="FFFFFF"/>
              </a:buClr>
              <a:buSzPts val="6500"/>
              <a:buNone/>
              <a:defRPr sz="6500">
                <a:solidFill>
                  <a:srgbClr val="FFFFFF"/>
                </a:solidFill>
              </a:defRPr>
            </a:lvl4pPr>
            <a:lvl5pPr lvl="4" rtl="0" algn="r">
              <a:spcBef>
                <a:spcPts val="0"/>
              </a:spcBef>
              <a:spcAft>
                <a:spcPts val="0"/>
              </a:spcAft>
              <a:buClr>
                <a:srgbClr val="FFFFFF"/>
              </a:buClr>
              <a:buSzPts val="6500"/>
              <a:buNone/>
              <a:defRPr sz="6500">
                <a:solidFill>
                  <a:srgbClr val="FFFFFF"/>
                </a:solidFill>
              </a:defRPr>
            </a:lvl5pPr>
            <a:lvl6pPr lvl="5" rtl="0" algn="r">
              <a:spcBef>
                <a:spcPts val="0"/>
              </a:spcBef>
              <a:spcAft>
                <a:spcPts val="0"/>
              </a:spcAft>
              <a:buClr>
                <a:srgbClr val="FFFFFF"/>
              </a:buClr>
              <a:buSzPts val="6500"/>
              <a:buNone/>
              <a:defRPr sz="6500">
                <a:solidFill>
                  <a:srgbClr val="FFFFFF"/>
                </a:solidFill>
              </a:defRPr>
            </a:lvl6pPr>
            <a:lvl7pPr lvl="6" rtl="0" algn="r">
              <a:spcBef>
                <a:spcPts val="0"/>
              </a:spcBef>
              <a:spcAft>
                <a:spcPts val="0"/>
              </a:spcAft>
              <a:buClr>
                <a:srgbClr val="FFFFFF"/>
              </a:buClr>
              <a:buSzPts val="6500"/>
              <a:buNone/>
              <a:defRPr sz="6500">
                <a:solidFill>
                  <a:srgbClr val="FFFFFF"/>
                </a:solidFill>
              </a:defRPr>
            </a:lvl7pPr>
            <a:lvl8pPr lvl="7" rtl="0" algn="r">
              <a:spcBef>
                <a:spcPts val="0"/>
              </a:spcBef>
              <a:spcAft>
                <a:spcPts val="0"/>
              </a:spcAft>
              <a:buClr>
                <a:srgbClr val="FFFFFF"/>
              </a:buClr>
              <a:buSzPts val="6500"/>
              <a:buNone/>
              <a:defRPr sz="6500">
                <a:solidFill>
                  <a:srgbClr val="FFFFFF"/>
                </a:solidFill>
              </a:defRPr>
            </a:lvl8pPr>
            <a:lvl9pPr lvl="8" rtl="0" algn="r">
              <a:spcBef>
                <a:spcPts val="0"/>
              </a:spcBef>
              <a:spcAft>
                <a:spcPts val="0"/>
              </a:spcAft>
              <a:buClr>
                <a:srgbClr val="FFFFFF"/>
              </a:buClr>
              <a:buSzPts val="6500"/>
              <a:buNone/>
              <a:defRPr sz="6500">
                <a:solidFill>
                  <a:srgbClr val="FFFFFF"/>
                </a:solidFill>
              </a:defRPr>
            </a:lvl9pPr>
          </a:lstStyle>
          <a:p/>
        </p:txBody>
      </p:sp>
      <p:sp>
        <p:nvSpPr>
          <p:cNvPr id="42" name="Google Shape;42;p7"/>
          <p:cNvSpPr txBox="1"/>
          <p:nvPr>
            <p:ph hasCustomPrompt="1" idx="2" type="title"/>
          </p:nvPr>
        </p:nvSpPr>
        <p:spPr>
          <a:xfrm flipH="1">
            <a:off x="4964179" y="2323850"/>
            <a:ext cx="2979300" cy="7545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9600"/>
              <a:buNone/>
              <a:defRPr sz="9600"/>
            </a:lvl1pPr>
            <a:lvl2pPr lvl="1"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43" name="Google Shape;43;p7"/>
          <p:cNvSpPr txBox="1"/>
          <p:nvPr>
            <p:ph idx="1" type="subTitle"/>
          </p:nvPr>
        </p:nvSpPr>
        <p:spPr>
          <a:xfrm>
            <a:off x="3718579" y="4030481"/>
            <a:ext cx="4224900" cy="536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200"/>
              <a:buNone/>
              <a:defRPr sz="11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 photo">
  <p:cSld name="CUSTOM_23">
    <p:bg>
      <p:bgPr>
        <a:blipFill>
          <a:blip r:embed="rId2">
            <a:alphaModFix/>
          </a:blip>
          <a:stretch>
            <a:fillRect/>
          </a:stretch>
        </a:blipFill>
      </p:bgPr>
    </p:bg>
    <p:spTree>
      <p:nvGrpSpPr>
        <p:cNvPr id="44" name="Shape 44"/>
        <p:cNvGrpSpPr/>
        <p:nvPr/>
      </p:nvGrpSpPr>
      <p:grpSpPr>
        <a:xfrm>
          <a:off x="0" y="0"/>
          <a:ext cx="0" cy="0"/>
          <a:chOff x="0" y="0"/>
          <a:chExt cx="0" cy="0"/>
        </a:xfrm>
      </p:grpSpPr>
      <p:sp>
        <p:nvSpPr>
          <p:cNvPr id="45" name="Google Shape;45;p8"/>
          <p:cNvSpPr txBox="1"/>
          <p:nvPr>
            <p:ph type="ctrTitle"/>
          </p:nvPr>
        </p:nvSpPr>
        <p:spPr>
          <a:xfrm>
            <a:off x="1600733" y="985228"/>
            <a:ext cx="2673600" cy="20541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000"/>
              <a:buNone/>
              <a:defRPr sz="2000"/>
            </a:lvl1pPr>
            <a:lvl2pPr lvl="1" rtl="0" algn="r">
              <a:spcBef>
                <a:spcPts val="0"/>
              </a:spcBef>
              <a:spcAft>
                <a:spcPts val="0"/>
              </a:spcAft>
              <a:buClr>
                <a:srgbClr val="000000"/>
              </a:buClr>
              <a:buSzPts val="2000"/>
              <a:buNone/>
              <a:defRPr sz="2000">
                <a:solidFill>
                  <a:srgbClr val="000000"/>
                </a:solidFill>
              </a:defRPr>
            </a:lvl2pPr>
            <a:lvl3pPr lvl="2" rtl="0" algn="r">
              <a:spcBef>
                <a:spcPts val="0"/>
              </a:spcBef>
              <a:spcAft>
                <a:spcPts val="0"/>
              </a:spcAft>
              <a:buClr>
                <a:srgbClr val="000000"/>
              </a:buClr>
              <a:buSzPts val="2000"/>
              <a:buNone/>
              <a:defRPr sz="2000">
                <a:solidFill>
                  <a:srgbClr val="000000"/>
                </a:solidFill>
              </a:defRPr>
            </a:lvl3pPr>
            <a:lvl4pPr lvl="3" rtl="0" algn="r">
              <a:spcBef>
                <a:spcPts val="0"/>
              </a:spcBef>
              <a:spcAft>
                <a:spcPts val="0"/>
              </a:spcAft>
              <a:buClr>
                <a:srgbClr val="000000"/>
              </a:buClr>
              <a:buSzPts val="2000"/>
              <a:buNone/>
              <a:defRPr sz="2000">
                <a:solidFill>
                  <a:srgbClr val="000000"/>
                </a:solidFill>
              </a:defRPr>
            </a:lvl4pPr>
            <a:lvl5pPr lvl="4" rtl="0" algn="r">
              <a:spcBef>
                <a:spcPts val="0"/>
              </a:spcBef>
              <a:spcAft>
                <a:spcPts val="0"/>
              </a:spcAft>
              <a:buClr>
                <a:srgbClr val="000000"/>
              </a:buClr>
              <a:buSzPts val="2000"/>
              <a:buNone/>
              <a:defRPr sz="2000">
                <a:solidFill>
                  <a:srgbClr val="000000"/>
                </a:solidFill>
              </a:defRPr>
            </a:lvl5pPr>
            <a:lvl6pPr lvl="5" rtl="0" algn="r">
              <a:spcBef>
                <a:spcPts val="0"/>
              </a:spcBef>
              <a:spcAft>
                <a:spcPts val="0"/>
              </a:spcAft>
              <a:buClr>
                <a:srgbClr val="000000"/>
              </a:buClr>
              <a:buSzPts val="2000"/>
              <a:buNone/>
              <a:defRPr sz="2000">
                <a:solidFill>
                  <a:srgbClr val="000000"/>
                </a:solidFill>
              </a:defRPr>
            </a:lvl6pPr>
            <a:lvl7pPr lvl="6" rtl="0" algn="r">
              <a:spcBef>
                <a:spcPts val="0"/>
              </a:spcBef>
              <a:spcAft>
                <a:spcPts val="0"/>
              </a:spcAft>
              <a:buClr>
                <a:srgbClr val="000000"/>
              </a:buClr>
              <a:buSzPts val="2000"/>
              <a:buNone/>
              <a:defRPr sz="2000">
                <a:solidFill>
                  <a:srgbClr val="000000"/>
                </a:solidFill>
              </a:defRPr>
            </a:lvl7pPr>
            <a:lvl8pPr lvl="7" rtl="0" algn="r">
              <a:spcBef>
                <a:spcPts val="0"/>
              </a:spcBef>
              <a:spcAft>
                <a:spcPts val="0"/>
              </a:spcAft>
              <a:buClr>
                <a:srgbClr val="000000"/>
              </a:buClr>
              <a:buSzPts val="2000"/>
              <a:buNone/>
              <a:defRPr sz="2000">
                <a:solidFill>
                  <a:srgbClr val="000000"/>
                </a:solidFill>
              </a:defRPr>
            </a:lvl8pPr>
            <a:lvl9pPr lvl="8" rtl="0" algn="r">
              <a:spcBef>
                <a:spcPts val="0"/>
              </a:spcBef>
              <a:spcAft>
                <a:spcPts val="0"/>
              </a:spcAft>
              <a:buClr>
                <a:srgbClr val="000000"/>
              </a:buClr>
              <a:buSzPts val="2000"/>
              <a:buNone/>
              <a:defRPr sz="2000">
                <a:solidFill>
                  <a:srgbClr val="000000"/>
                </a:solidFill>
              </a:defRPr>
            </a:lvl9pPr>
          </a:lstStyle>
          <a:p/>
        </p:txBody>
      </p:sp>
      <p:sp>
        <p:nvSpPr>
          <p:cNvPr id="46" name="Google Shape;46;p8"/>
          <p:cNvSpPr txBox="1"/>
          <p:nvPr>
            <p:ph idx="1" type="subTitle"/>
          </p:nvPr>
        </p:nvSpPr>
        <p:spPr>
          <a:xfrm>
            <a:off x="1179233" y="3058425"/>
            <a:ext cx="3095100" cy="1784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100"/>
              <a:buNone/>
              <a:defRPr sz="1100">
                <a:solidFill>
                  <a:srgbClr val="000000"/>
                </a:solidFill>
              </a:defRPr>
            </a:lvl1pPr>
            <a:lvl2pPr lvl="1" rtl="0" algn="r">
              <a:lnSpc>
                <a:spcPct val="100000"/>
              </a:lnSpc>
              <a:spcBef>
                <a:spcPts val="0"/>
              </a:spcBef>
              <a:spcAft>
                <a:spcPts val="0"/>
              </a:spcAft>
              <a:buSzPts val="1100"/>
              <a:buNone/>
              <a:defRPr sz="1100"/>
            </a:lvl2pPr>
            <a:lvl3pPr lvl="2" rtl="0" algn="r">
              <a:lnSpc>
                <a:spcPct val="100000"/>
              </a:lnSpc>
              <a:spcBef>
                <a:spcPts val="0"/>
              </a:spcBef>
              <a:spcAft>
                <a:spcPts val="0"/>
              </a:spcAft>
              <a:buSzPts val="1100"/>
              <a:buNone/>
              <a:defRPr sz="1100"/>
            </a:lvl3pPr>
            <a:lvl4pPr lvl="3" rtl="0" algn="r">
              <a:lnSpc>
                <a:spcPct val="100000"/>
              </a:lnSpc>
              <a:spcBef>
                <a:spcPts val="0"/>
              </a:spcBef>
              <a:spcAft>
                <a:spcPts val="0"/>
              </a:spcAft>
              <a:buSzPts val="1100"/>
              <a:buNone/>
              <a:defRPr sz="1100"/>
            </a:lvl4pPr>
            <a:lvl5pPr lvl="4" rtl="0" algn="r">
              <a:lnSpc>
                <a:spcPct val="100000"/>
              </a:lnSpc>
              <a:spcBef>
                <a:spcPts val="0"/>
              </a:spcBef>
              <a:spcAft>
                <a:spcPts val="0"/>
              </a:spcAft>
              <a:buSzPts val="1100"/>
              <a:buNone/>
              <a:defRPr sz="1100"/>
            </a:lvl5pPr>
            <a:lvl6pPr lvl="5" rtl="0" algn="r">
              <a:lnSpc>
                <a:spcPct val="100000"/>
              </a:lnSpc>
              <a:spcBef>
                <a:spcPts val="0"/>
              </a:spcBef>
              <a:spcAft>
                <a:spcPts val="0"/>
              </a:spcAft>
              <a:buSzPts val="1100"/>
              <a:buNone/>
              <a:defRPr sz="1100"/>
            </a:lvl6pPr>
            <a:lvl7pPr lvl="6" rtl="0" algn="r">
              <a:lnSpc>
                <a:spcPct val="100000"/>
              </a:lnSpc>
              <a:spcBef>
                <a:spcPts val="0"/>
              </a:spcBef>
              <a:spcAft>
                <a:spcPts val="0"/>
              </a:spcAft>
              <a:buSzPts val="1100"/>
              <a:buNone/>
              <a:defRPr sz="1100"/>
            </a:lvl7pPr>
            <a:lvl8pPr lvl="7" rtl="0" algn="r">
              <a:lnSpc>
                <a:spcPct val="100000"/>
              </a:lnSpc>
              <a:spcBef>
                <a:spcPts val="0"/>
              </a:spcBef>
              <a:spcAft>
                <a:spcPts val="0"/>
              </a:spcAft>
              <a:buSzPts val="1100"/>
              <a:buNone/>
              <a:defRPr sz="1100"/>
            </a:lvl8pPr>
            <a:lvl9pPr lvl="8" rtl="0" algn="r">
              <a:lnSpc>
                <a:spcPct val="100000"/>
              </a:lnSpc>
              <a:spcBef>
                <a:spcPts val="0"/>
              </a:spcBef>
              <a:spcAft>
                <a:spcPts val="0"/>
              </a:spcAft>
              <a:buSzPts val="1100"/>
              <a:buNone/>
              <a:defRPr sz="1100"/>
            </a:lvl9pPr>
          </a:lstStyle>
          <a:p/>
        </p:txBody>
      </p:sp>
      <p:sp>
        <p:nvSpPr>
          <p:cNvPr id="47" name="Google Shape;47;p8"/>
          <p:cNvSpPr txBox="1"/>
          <p:nvPr>
            <p:ph idx="2" type="ctrTitle"/>
          </p:nvPr>
        </p:nvSpPr>
        <p:spPr>
          <a:xfrm>
            <a:off x="1932090"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p:cSld name="CUSTOM_26">
    <p:bg>
      <p:bgPr>
        <a:blipFill>
          <a:blip r:embed="rId2">
            <a:alphaModFix/>
          </a:blip>
          <a:stretch>
            <a:fillRect/>
          </a:stretch>
        </a:blipFill>
      </p:bgPr>
    </p:bg>
    <p:spTree>
      <p:nvGrpSpPr>
        <p:cNvPr id="48" name="Shape 48"/>
        <p:cNvGrpSpPr/>
        <p:nvPr/>
      </p:nvGrpSpPr>
      <p:grpSpPr>
        <a:xfrm>
          <a:off x="0" y="0"/>
          <a:ext cx="0" cy="0"/>
          <a:chOff x="0" y="0"/>
          <a:chExt cx="0" cy="0"/>
        </a:xfrm>
      </p:grpSpPr>
      <p:sp>
        <p:nvSpPr>
          <p:cNvPr id="49" name="Google Shape;49;p9"/>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
        <p:nvSpPr>
          <p:cNvPr id="50" name="Google Shape;50;p9"/>
          <p:cNvSpPr txBox="1"/>
          <p:nvPr>
            <p:ph hasCustomPrompt="1" idx="2" type="title"/>
          </p:nvPr>
        </p:nvSpPr>
        <p:spPr>
          <a:xfrm>
            <a:off x="1086651" y="1475125"/>
            <a:ext cx="1795200" cy="7545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4800"/>
              <a:buNone/>
              <a:defRPr sz="60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51" name="Google Shape;51;p9"/>
          <p:cNvSpPr txBox="1"/>
          <p:nvPr>
            <p:ph idx="1" type="subTitle"/>
          </p:nvPr>
        </p:nvSpPr>
        <p:spPr>
          <a:xfrm flipH="1">
            <a:off x="3481677" y="1666454"/>
            <a:ext cx="3264900" cy="336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100"/>
              <a:buNone/>
              <a:defRPr sz="1100"/>
            </a:lvl1pPr>
            <a:lvl2pPr lvl="1" rtl="0" algn="r">
              <a:lnSpc>
                <a:spcPct val="100000"/>
              </a:lnSpc>
              <a:spcBef>
                <a:spcPts val="0"/>
              </a:spcBef>
              <a:spcAft>
                <a:spcPts val="0"/>
              </a:spcAft>
              <a:buSzPts val="1100"/>
              <a:buNone/>
              <a:defRPr sz="1100"/>
            </a:lvl2pPr>
            <a:lvl3pPr lvl="2" rtl="0" algn="r">
              <a:lnSpc>
                <a:spcPct val="100000"/>
              </a:lnSpc>
              <a:spcBef>
                <a:spcPts val="0"/>
              </a:spcBef>
              <a:spcAft>
                <a:spcPts val="0"/>
              </a:spcAft>
              <a:buSzPts val="1100"/>
              <a:buNone/>
              <a:defRPr sz="1100"/>
            </a:lvl3pPr>
            <a:lvl4pPr lvl="3" rtl="0" algn="r">
              <a:lnSpc>
                <a:spcPct val="100000"/>
              </a:lnSpc>
              <a:spcBef>
                <a:spcPts val="0"/>
              </a:spcBef>
              <a:spcAft>
                <a:spcPts val="0"/>
              </a:spcAft>
              <a:buSzPts val="1100"/>
              <a:buNone/>
              <a:defRPr sz="1100"/>
            </a:lvl4pPr>
            <a:lvl5pPr lvl="4" rtl="0" algn="r">
              <a:lnSpc>
                <a:spcPct val="100000"/>
              </a:lnSpc>
              <a:spcBef>
                <a:spcPts val="0"/>
              </a:spcBef>
              <a:spcAft>
                <a:spcPts val="0"/>
              </a:spcAft>
              <a:buSzPts val="1100"/>
              <a:buNone/>
              <a:defRPr sz="1100"/>
            </a:lvl5pPr>
            <a:lvl6pPr lvl="5" rtl="0" algn="r">
              <a:lnSpc>
                <a:spcPct val="100000"/>
              </a:lnSpc>
              <a:spcBef>
                <a:spcPts val="0"/>
              </a:spcBef>
              <a:spcAft>
                <a:spcPts val="0"/>
              </a:spcAft>
              <a:buSzPts val="1100"/>
              <a:buNone/>
              <a:defRPr sz="1100"/>
            </a:lvl6pPr>
            <a:lvl7pPr lvl="6" rtl="0" algn="r">
              <a:lnSpc>
                <a:spcPct val="100000"/>
              </a:lnSpc>
              <a:spcBef>
                <a:spcPts val="0"/>
              </a:spcBef>
              <a:spcAft>
                <a:spcPts val="0"/>
              </a:spcAft>
              <a:buSzPts val="1100"/>
              <a:buNone/>
              <a:defRPr sz="1100"/>
            </a:lvl7pPr>
            <a:lvl8pPr lvl="7" rtl="0" algn="r">
              <a:lnSpc>
                <a:spcPct val="100000"/>
              </a:lnSpc>
              <a:spcBef>
                <a:spcPts val="0"/>
              </a:spcBef>
              <a:spcAft>
                <a:spcPts val="0"/>
              </a:spcAft>
              <a:buSzPts val="1100"/>
              <a:buNone/>
              <a:defRPr sz="1100"/>
            </a:lvl8pPr>
            <a:lvl9pPr lvl="8" rtl="0" algn="r">
              <a:lnSpc>
                <a:spcPct val="100000"/>
              </a:lnSpc>
              <a:spcBef>
                <a:spcPts val="0"/>
              </a:spcBef>
              <a:spcAft>
                <a:spcPts val="0"/>
              </a:spcAft>
              <a:buSzPts val="1100"/>
              <a:buNone/>
              <a:defRPr sz="1100"/>
            </a:lvl9pPr>
          </a:lstStyle>
          <a:p/>
        </p:txBody>
      </p:sp>
      <p:sp>
        <p:nvSpPr>
          <p:cNvPr id="52" name="Google Shape;52;p9"/>
          <p:cNvSpPr txBox="1"/>
          <p:nvPr>
            <p:ph hasCustomPrompt="1" idx="3" type="title"/>
          </p:nvPr>
        </p:nvSpPr>
        <p:spPr>
          <a:xfrm>
            <a:off x="2298451" y="2475350"/>
            <a:ext cx="1763700" cy="7545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4800"/>
              <a:buNone/>
              <a:defRPr sz="60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53" name="Google Shape;53;p9"/>
          <p:cNvSpPr txBox="1"/>
          <p:nvPr>
            <p:ph idx="4" type="subTitle"/>
          </p:nvPr>
        </p:nvSpPr>
        <p:spPr>
          <a:xfrm flipH="1">
            <a:off x="4568051" y="2688425"/>
            <a:ext cx="3264900" cy="336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100"/>
              <a:buNone/>
              <a:defRPr sz="1100"/>
            </a:lvl1pPr>
            <a:lvl2pPr lvl="1" rtl="0" algn="r">
              <a:lnSpc>
                <a:spcPct val="100000"/>
              </a:lnSpc>
              <a:spcBef>
                <a:spcPts val="0"/>
              </a:spcBef>
              <a:spcAft>
                <a:spcPts val="0"/>
              </a:spcAft>
              <a:buSzPts val="1100"/>
              <a:buNone/>
              <a:defRPr sz="1100"/>
            </a:lvl2pPr>
            <a:lvl3pPr lvl="2" rtl="0" algn="r">
              <a:lnSpc>
                <a:spcPct val="100000"/>
              </a:lnSpc>
              <a:spcBef>
                <a:spcPts val="0"/>
              </a:spcBef>
              <a:spcAft>
                <a:spcPts val="0"/>
              </a:spcAft>
              <a:buSzPts val="1100"/>
              <a:buNone/>
              <a:defRPr sz="1100"/>
            </a:lvl3pPr>
            <a:lvl4pPr lvl="3" rtl="0" algn="r">
              <a:lnSpc>
                <a:spcPct val="100000"/>
              </a:lnSpc>
              <a:spcBef>
                <a:spcPts val="0"/>
              </a:spcBef>
              <a:spcAft>
                <a:spcPts val="0"/>
              </a:spcAft>
              <a:buSzPts val="1100"/>
              <a:buNone/>
              <a:defRPr sz="1100"/>
            </a:lvl4pPr>
            <a:lvl5pPr lvl="4" rtl="0" algn="r">
              <a:lnSpc>
                <a:spcPct val="100000"/>
              </a:lnSpc>
              <a:spcBef>
                <a:spcPts val="0"/>
              </a:spcBef>
              <a:spcAft>
                <a:spcPts val="0"/>
              </a:spcAft>
              <a:buSzPts val="1100"/>
              <a:buNone/>
              <a:defRPr sz="1100"/>
            </a:lvl5pPr>
            <a:lvl6pPr lvl="5" rtl="0" algn="r">
              <a:lnSpc>
                <a:spcPct val="100000"/>
              </a:lnSpc>
              <a:spcBef>
                <a:spcPts val="0"/>
              </a:spcBef>
              <a:spcAft>
                <a:spcPts val="0"/>
              </a:spcAft>
              <a:buSzPts val="1100"/>
              <a:buNone/>
              <a:defRPr sz="1100"/>
            </a:lvl6pPr>
            <a:lvl7pPr lvl="6" rtl="0" algn="r">
              <a:lnSpc>
                <a:spcPct val="100000"/>
              </a:lnSpc>
              <a:spcBef>
                <a:spcPts val="0"/>
              </a:spcBef>
              <a:spcAft>
                <a:spcPts val="0"/>
              </a:spcAft>
              <a:buSzPts val="1100"/>
              <a:buNone/>
              <a:defRPr sz="1100"/>
            </a:lvl7pPr>
            <a:lvl8pPr lvl="7" rtl="0" algn="r">
              <a:lnSpc>
                <a:spcPct val="100000"/>
              </a:lnSpc>
              <a:spcBef>
                <a:spcPts val="0"/>
              </a:spcBef>
              <a:spcAft>
                <a:spcPts val="0"/>
              </a:spcAft>
              <a:buSzPts val="1100"/>
              <a:buNone/>
              <a:defRPr sz="1100"/>
            </a:lvl8pPr>
            <a:lvl9pPr lvl="8" rtl="0" algn="r">
              <a:lnSpc>
                <a:spcPct val="100000"/>
              </a:lnSpc>
              <a:spcBef>
                <a:spcPts val="0"/>
              </a:spcBef>
              <a:spcAft>
                <a:spcPts val="0"/>
              </a:spcAft>
              <a:buSzPts val="1100"/>
              <a:buNone/>
              <a:defRPr sz="1100"/>
            </a:lvl9pPr>
          </a:lstStyle>
          <a:p/>
        </p:txBody>
      </p:sp>
      <p:sp>
        <p:nvSpPr>
          <p:cNvPr id="54" name="Google Shape;54;p9"/>
          <p:cNvSpPr txBox="1"/>
          <p:nvPr>
            <p:ph hasCustomPrompt="1" idx="5" type="title"/>
          </p:nvPr>
        </p:nvSpPr>
        <p:spPr>
          <a:xfrm>
            <a:off x="3353176" y="3513625"/>
            <a:ext cx="1795200" cy="7545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4800"/>
              <a:buNone/>
              <a:defRPr sz="60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55" name="Google Shape;55;p9"/>
          <p:cNvSpPr txBox="1"/>
          <p:nvPr>
            <p:ph idx="6" type="subTitle"/>
          </p:nvPr>
        </p:nvSpPr>
        <p:spPr>
          <a:xfrm flipH="1">
            <a:off x="5671490" y="3709941"/>
            <a:ext cx="3264900" cy="336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100"/>
              <a:buNone/>
              <a:defRPr sz="1100"/>
            </a:lvl1pPr>
            <a:lvl2pPr lvl="1" rtl="0" algn="r">
              <a:lnSpc>
                <a:spcPct val="100000"/>
              </a:lnSpc>
              <a:spcBef>
                <a:spcPts val="0"/>
              </a:spcBef>
              <a:spcAft>
                <a:spcPts val="0"/>
              </a:spcAft>
              <a:buSzPts val="1100"/>
              <a:buNone/>
              <a:defRPr sz="1100"/>
            </a:lvl2pPr>
            <a:lvl3pPr lvl="2" rtl="0" algn="r">
              <a:lnSpc>
                <a:spcPct val="100000"/>
              </a:lnSpc>
              <a:spcBef>
                <a:spcPts val="0"/>
              </a:spcBef>
              <a:spcAft>
                <a:spcPts val="0"/>
              </a:spcAft>
              <a:buSzPts val="1100"/>
              <a:buNone/>
              <a:defRPr sz="1100"/>
            </a:lvl3pPr>
            <a:lvl4pPr lvl="3" rtl="0" algn="r">
              <a:lnSpc>
                <a:spcPct val="100000"/>
              </a:lnSpc>
              <a:spcBef>
                <a:spcPts val="0"/>
              </a:spcBef>
              <a:spcAft>
                <a:spcPts val="0"/>
              </a:spcAft>
              <a:buSzPts val="1100"/>
              <a:buNone/>
              <a:defRPr sz="1100"/>
            </a:lvl4pPr>
            <a:lvl5pPr lvl="4" rtl="0" algn="r">
              <a:lnSpc>
                <a:spcPct val="100000"/>
              </a:lnSpc>
              <a:spcBef>
                <a:spcPts val="0"/>
              </a:spcBef>
              <a:spcAft>
                <a:spcPts val="0"/>
              </a:spcAft>
              <a:buSzPts val="1100"/>
              <a:buNone/>
              <a:defRPr sz="1100"/>
            </a:lvl5pPr>
            <a:lvl6pPr lvl="5" rtl="0" algn="r">
              <a:lnSpc>
                <a:spcPct val="100000"/>
              </a:lnSpc>
              <a:spcBef>
                <a:spcPts val="0"/>
              </a:spcBef>
              <a:spcAft>
                <a:spcPts val="0"/>
              </a:spcAft>
              <a:buSzPts val="1100"/>
              <a:buNone/>
              <a:defRPr sz="1100"/>
            </a:lvl6pPr>
            <a:lvl7pPr lvl="6" rtl="0" algn="r">
              <a:lnSpc>
                <a:spcPct val="100000"/>
              </a:lnSpc>
              <a:spcBef>
                <a:spcPts val="0"/>
              </a:spcBef>
              <a:spcAft>
                <a:spcPts val="0"/>
              </a:spcAft>
              <a:buSzPts val="1100"/>
              <a:buNone/>
              <a:defRPr sz="1100"/>
            </a:lvl7pPr>
            <a:lvl8pPr lvl="7" rtl="0" algn="r">
              <a:lnSpc>
                <a:spcPct val="100000"/>
              </a:lnSpc>
              <a:spcBef>
                <a:spcPts val="0"/>
              </a:spcBef>
              <a:spcAft>
                <a:spcPts val="0"/>
              </a:spcAft>
              <a:buSzPts val="1100"/>
              <a:buNone/>
              <a:defRPr sz="1100"/>
            </a:lvl8pPr>
            <a:lvl9pPr lvl="8" rtl="0" algn="r">
              <a:lnSpc>
                <a:spcPct val="100000"/>
              </a:lnSpc>
              <a:spcBef>
                <a:spcPts val="0"/>
              </a:spcBef>
              <a:spcAft>
                <a:spcPts val="0"/>
              </a:spcAft>
              <a:buSzPts val="1100"/>
              <a:buNone/>
              <a:defRPr sz="11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p:cSld name="CUSTOM_24">
    <p:bg>
      <p:bgPr>
        <a:blipFill>
          <a:blip r:embed="rId2">
            <a:alphaModFix/>
          </a:blip>
          <a:stretch>
            <a:fillRect/>
          </a:stretch>
        </a:blipFill>
      </p:bgPr>
    </p:bg>
    <p:spTree>
      <p:nvGrpSpPr>
        <p:cNvPr id="56" name="Shape 56"/>
        <p:cNvGrpSpPr/>
        <p:nvPr/>
      </p:nvGrpSpPr>
      <p:grpSpPr>
        <a:xfrm>
          <a:off x="0" y="0"/>
          <a:ext cx="0" cy="0"/>
          <a:chOff x="0" y="0"/>
          <a:chExt cx="0" cy="0"/>
        </a:xfrm>
      </p:grpSpPr>
      <p:sp>
        <p:nvSpPr>
          <p:cNvPr id="57" name="Google Shape;57;p10"/>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
        <p:nvSpPr>
          <p:cNvPr id="58" name="Google Shape;58;p10"/>
          <p:cNvSpPr txBox="1"/>
          <p:nvPr>
            <p:ph idx="2" type="ctrTitle"/>
          </p:nvPr>
        </p:nvSpPr>
        <p:spPr>
          <a:xfrm>
            <a:off x="561600" y="2804713"/>
            <a:ext cx="26736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spcBef>
                <a:spcPts val="0"/>
              </a:spcBef>
              <a:spcAft>
                <a:spcPts val="0"/>
              </a:spcAft>
              <a:buClr>
                <a:srgbClr val="000000"/>
              </a:buClr>
              <a:buSzPts val="1800"/>
              <a:buNone/>
              <a:defRPr sz="1800">
                <a:solidFill>
                  <a:srgbClr val="000000"/>
                </a:solidFill>
              </a:defRPr>
            </a:lvl2pPr>
            <a:lvl3pPr lvl="2" rtl="0">
              <a:spcBef>
                <a:spcPts val="0"/>
              </a:spcBef>
              <a:spcAft>
                <a:spcPts val="0"/>
              </a:spcAft>
              <a:buClr>
                <a:srgbClr val="000000"/>
              </a:buClr>
              <a:buSzPts val="1800"/>
              <a:buNone/>
              <a:defRPr sz="1800">
                <a:solidFill>
                  <a:srgbClr val="000000"/>
                </a:solidFill>
              </a:defRPr>
            </a:lvl3pPr>
            <a:lvl4pPr lvl="3" rtl="0">
              <a:spcBef>
                <a:spcPts val="0"/>
              </a:spcBef>
              <a:spcAft>
                <a:spcPts val="0"/>
              </a:spcAft>
              <a:buClr>
                <a:srgbClr val="000000"/>
              </a:buClr>
              <a:buSzPts val="1800"/>
              <a:buNone/>
              <a:defRPr sz="1800">
                <a:solidFill>
                  <a:srgbClr val="000000"/>
                </a:solidFill>
              </a:defRPr>
            </a:lvl4pPr>
            <a:lvl5pPr lvl="4" rtl="0">
              <a:spcBef>
                <a:spcPts val="0"/>
              </a:spcBef>
              <a:spcAft>
                <a:spcPts val="0"/>
              </a:spcAft>
              <a:buClr>
                <a:srgbClr val="000000"/>
              </a:buClr>
              <a:buSzPts val="1800"/>
              <a:buNone/>
              <a:defRPr sz="1800">
                <a:solidFill>
                  <a:srgbClr val="000000"/>
                </a:solidFill>
              </a:defRPr>
            </a:lvl5pPr>
            <a:lvl6pPr lvl="5" rtl="0">
              <a:spcBef>
                <a:spcPts val="0"/>
              </a:spcBef>
              <a:spcAft>
                <a:spcPts val="0"/>
              </a:spcAft>
              <a:buClr>
                <a:srgbClr val="000000"/>
              </a:buClr>
              <a:buSzPts val="1800"/>
              <a:buNone/>
              <a:defRPr sz="1800">
                <a:solidFill>
                  <a:srgbClr val="000000"/>
                </a:solidFill>
              </a:defRPr>
            </a:lvl6pPr>
            <a:lvl7pPr lvl="6" rtl="0">
              <a:spcBef>
                <a:spcPts val="0"/>
              </a:spcBef>
              <a:spcAft>
                <a:spcPts val="0"/>
              </a:spcAft>
              <a:buClr>
                <a:srgbClr val="000000"/>
              </a:buClr>
              <a:buSzPts val="1800"/>
              <a:buNone/>
              <a:defRPr sz="1800">
                <a:solidFill>
                  <a:srgbClr val="000000"/>
                </a:solidFill>
              </a:defRPr>
            </a:lvl7pPr>
            <a:lvl8pPr lvl="7" rtl="0">
              <a:spcBef>
                <a:spcPts val="0"/>
              </a:spcBef>
              <a:spcAft>
                <a:spcPts val="0"/>
              </a:spcAft>
              <a:buClr>
                <a:srgbClr val="000000"/>
              </a:buClr>
              <a:buSzPts val="1800"/>
              <a:buNone/>
              <a:defRPr sz="1800">
                <a:solidFill>
                  <a:srgbClr val="000000"/>
                </a:solidFill>
              </a:defRPr>
            </a:lvl8pPr>
            <a:lvl9pPr lvl="8" rtl="0">
              <a:spcBef>
                <a:spcPts val="0"/>
              </a:spcBef>
              <a:spcAft>
                <a:spcPts val="0"/>
              </a:spcAft>
              <a:buClr>
                <a:srgbClr val="000000"/>
              </a:buClr>
              <a:buSzPts val="1800"/>
              <a:buNone/>
              <a:defRPr sz="1800">
                <a:solidFill>
                  <a:srgbClr val="000000"/>
                </a:solidFill>
              </a:defRPr>
            </a:lvl9pPr>
          </a:lstStyle>
          <a:p/>
        </p:txBody>
      </p:sp>
      <p:sp>
        <p:nvSpPr>
          <p:cNvPr id="59" name="Google Shape;59;p10"/>
          <p:cNvSpPr txBox="1"/>
          <p:nvPr>
            <p:ph idx="1" type="subTitle"/>
          </p:nvPr>
        </p:nvSpPr>
        <p:spPr>
          <a:xfrm>
            <a:off x="872450" y="3090475"/>
            <a:ext cx="20520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sz="1100">
                <a:solidFill>
                  <a:srgbClr val="000000"/>
                </a:solidFill>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60" name="Google Shape;60;p10"/>
          <p:cNvSpPr txBox="1"/>
          <p:nvPr>
            <p:ph idx="3" type="ctrTitle"/>
          </p:nvPr>
        </p:nvSpPr>
        <p:spPr>
          <a:xfrm>
            <a:off x="3235200" y="2804713"/>
            <a:ext cx="26736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spcBef>
                <a:spcPts val="0"/>
              </a:spcBef>
              <a:spcAft>
                <a:spcPts val="0"/>
              </a:spcAft>
              <a:buClr>
                <a:srgbClr val="000000"/>
              </a:buClr>
              <a:buSzPts val="1800"/>
              <a:buNone/>
              <a:defRPr sz="1800">
                <a:solidFill>
                  <a:srgbClr val="000000"/>
                </a:solidFill>
              </a:defRPr>
            </a:lvl2pPr>
            <a:lvl3pPr lvl="2" rtl="0">
              <a:spcBef>
                <a:spcPts val="0"/>
              </a:spcBef>
              <a:spcAft>
                <a:spcPts val="0"/>
              </a:spcAft>
              <a:buClr>
                <a:srgbClr val="000000"/>
              </a:buClr>
              <a:buSzPts val="1800"/>
              <a:buNone/>
              <a:defRPr sz="1800">
                <a:solidFill>
                  <a:srgbClr val="000000"/>
                </a:solidFill>
              </a:defRPr>
            </a:lvl3pPr>
            <a:lvl4pPr lvl="3" rtl="0">
              <a:spcBef>
                <a:spcPts val="0"/>
              </a:spcBef>
              <a:spcAft>
                <a:spcPts val="0"/>
              </a:spcAft>
              <a:buClr>
                <a:srgbClr val="000000"/>
              </a:buClr>
              <a:buSzPts val="1800"/>
              <a:buNone/>
              <a:defRPr sz="1800">
                <a:solidFill>
                  <a:srgbClr val="000000"/>
                </a:solidFill>
              </a:defRPr>
            </a:lvl4pPr>
            <a:lvl5pPr lvl="4" rtl="0">
              <a:spcBef>
                <a:spcPts val="0"/>
              </a:spcBef>
              <a:spcAft>
                <a:spcPts val="0"/>
              </a:spcAft>
              <a:buClr>
                <a:srgbClr val="000000"/>
              </a:buClr>
              <a:buSzPts val="1800"/>
              <a:buNone/>
              <a:defRPr sz="1800">
                <a:solidFill>
                  <a:srgbClr val="000000"/>
                </a:solidFill>
              </a:defRPr>
            </a:lvl5pPr>
            <a:lvl6pPr lvl="5" rtl="0">
              <a:spcBef>
                <a:spcPts val="0"/>
              </a:spcBef>
              <a:spcAft>
                <a:spcPts val="0"/>
              </a:spcAft>
              <a:buClr>
                <a:srgbClr val="000000"/>
              </a:buClr>
              <a:buSzPts val="1800"/>
              <a:buNone/>
              <a:defRPr sz="1800">
                <a:solidFill>
                  <a:srgbClr val="000000"/>
                </a:solidFill>
              </a:defRPr>
            </a:lvl6pPr>
            <a:lvl7pPr lvl="6" rtl="0">
              <a:spcBef>
                <a:spcPts val="0"/>
              </a:spcBef>
              <a:spcAft>
                <a:spcPts val="0"/>
              </a:spcAft>
              <a:buClr>
                <a:srgbClr val="000000"/>
              </a:buClr>
              <a:buSzPts val="1800"/>
              <a:buNone/>
              <a:defRPr sz="1800">
                <a:solidFill>
                  <a:srgbClr val="000000"/>
                </a:solidFill>
              </a:defRPr>
            </a:lvl7pPr>
            <a:lvl8pPr lvl="7" rtl="0">
              <a:spcBef>
                <a:spcPts val="0"/>
              </a:spcBef>
              <a:spcAft>
                <a:spcPts val="0"/>
              </a:spcAft>
              <a:buClr>
                <a:srgbClr val="000000"/>
              </a:buClr>
              <a:buSzPts val="1800"/>
              <a:buNone/>
              <a:defRPr sz="1800">
                <a:solidFill>
                  <a:srgbClr val="000000"/>
                </a:solidFill>
              </a:defRPr>
            </a:lvl8pPr>
            <a:lvl9pPr lvl="8" rtl="0">
              <a:spcBef>
                <a:spcPts val="0"/>
              </a:spcBef>
              <a:spcAft>
                <a:spcPts val="0"/>
              </a:spcAft>
              <a:buClr>
                <a:srgbClr val="000000"/>
              </a:buClr>
              <a:buSzPts val="1800"/>
              <a:buNone/>
              <a:defRPr sz="1800">
                <a:solidFill>
                  <a:srgbClr val="000000"/>
                </a:solidFill>
              </a:defRPr>
            </a:lvl9pPr>
          </a:lstStyle>
          <a:p/>
        </p:txBody>
      </p:sp>
      <p:sp>
        <p:nvSpPr>
          <p:cNvPr id="61" name="Google Shape;61;p10"/>
          <p:cNvSpPr txBox="1"/>
          <p:nvPr>
            <p:ph idx="4" type="subTitle"/>
          </p:nvPr>
        </p:nvSpPr>
        <p:spPr>
          <a:xfrm>
            <a:off x="3462900" y="2036750"/>
            <a:ext cx="2218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sz="1100">
                <a:solidFill>
                  <a:srgbClr val="000000"/>
                </a:solidFill>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62" name="Google Shape;62;p10"/>
          <p:cNvSpPr txBox="1"/>
          <p:nvPr>
            <p:ph idx="5" type="ctrTitle"/>
          </p:nvPr>
        </p:nvSpPr>
        <p:spPr>
          <a:xfrm>
            <a:off x="5908800" y="2804713"/>
            <a:ext cx="26736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spcBef>
                <a:spcPts val="0"/>
              </a:spcBef>
              <a:spcAft>
                <a:spcPts val="0"/>
              </a:spcAft>
              <a:buClr>
                <a:srgbClr val="000000"/>
              </a:buClr>
              <a:buSzPts val="1800"/>
              <a:buNone/>
              <a:defRPr sz="1800">
                <a:solidFill>
                  <a:srgbClr val="000000"/>
                </a:solidFill>
              </a:defRPr>
            </a:lvl2pPr>
            <a:lvl3pPr lvl="2" rtl="0">
              <a:spcBef>
                <a:spcPts val="0"/>
              </a:spcBef>
              <a:spcAft>
                <a:spcPts val="0"/>
              </a:spcAft>
              <a:buClr>
                <a:srgbClr val="000000"/>
              </a:buClr>
              <a:buSzPts val="1800"/>
              <a:buNone/>
              <a:defRPr sz="1800">
                <a:solidFill>
                  <a:srgbClr val="000000"/>
                </a:solidFill>
              </a:defRPr>
            </a:lvl3pPr>
            <a:lvl4pPr lvl="3" rtl="0">
              <a:spcBef>
                <a:spcPts val="0"/>
              </a:spcBef>
              <a:spcAft>
                <a:spcPts val="0"/>
              </a:spcAft>
              <a:buClr>
                <a:srgbClr val="000000"/>
              </a:buClr>
              <a:buSzPts val="1800"/>
              <a:buNone/>
              <a:defRPr sz="1800">
                <a:solidFill>
                  <a:srgbClr val="000000"/>
                </a:solidFill>
              </a:defRPr>
            </a:lvl4pPr>
            <a:lvl5pPr lvl="4" rtl="0">
              <a:spcBef>
                <a:spcPts val="0"/>
              </a:spcBef>
              <a:spcAft>
                <a:spcPts val="0"/>
              </a:spcAft>
              <a:buClr>
                <a:srgbClr val="000000"/>
              </a:buClr>
              <a:buSzPts val="1800"/>
              <a:buNone/>
              <a:defRPr sz="1800">
                <a:solidFill>
                  <a:srgbClr val="000000"/>
                </a:solidFill>
              </a:defRPr>
            </a:lvl5pPr>
            <a:lvl6pPr lvl="5" rtl="0">
              <a:spcBef>
                <a:spcPts val="0"/>
              </a:spcBef>
              <a:spcAft>
                <a:spcPts val="0"/>
              </a:spcAft>
              <a:buClr>
                <a:srgbClr val="000000"/>
              </a:buClr>
              <a:buSzPts val="1800"/>
              <a:buNone/>
              <a:defRPr sz="1800">
                <a:solidFill>
                  <a:srgbClr val="000000"/>
                </a:solidFill>
              </a:defRPr>
            </a:lvl6pPr>
            <a:lvl7pPr lvl="6" rtl="0">
              <a:spcBef>
                <a:spcPts val="0"/>
              </a:spcBef>
              <a:spcAft>
                <a:spcPts val="0"/>
              </a:spcAft>
              <a:buClr>
                <a:srgbClr val="000000"/>
              </a:buClr>
              <a:buSzPts val="1800"/>
              <a:buNone/>
              <a:defRPr sz="1800">
                <a:solidFill>
                  <a:srgbClr val="000000"/>
                </a:solidFill>
              </a:defRPr>
            </a:lvl7pPr>
            <a:lvl8pPr lvl="7" rtl="0">
              <a:spcBef>
                <a:spcPts val="0"/>
              </a:spcBef>
              <a:spcAft>
                <a:spcPts val="0"/>
              </a:spcAft>
              <a:buClr>
                <a:srgbClr val="000000"/>
              </a:buClr>
              <a:buSzPts val="1800"/>
              <a:buNone/>
              <a:defRPr sz="1800">
                <a:solidFill>
                  <a:srgbClr val="000000"/>
                </a:solidFill>
              </a:defRPr>
            </a:lvl8pPr>
            <a:lvl9pPr lvl="8" rtl="0">
              <a:spcBef>
                <a:spcPts val="0"/>
              </a:spcBef>
              <a:spcAft>
                <a:spcPts val="0"/>
              </a:spcAft>
              <a:buClr>
                <a:srgbClr val="000000"/>
              </a:buClr>
              <a:buSzPts val="1800"/>
              <a:buNone/>
              <a:defRPr sz="1800">
                <a:solidFill>
                  <a:srgbClr val="000000"/>
                </a:solidFill>
              </a:defRPr>
            </a:lvl9pPr>
          </a:lstStyle>
          <a:p/>
        </p:txBody>
      </p:sp>
      <p:sp>
        <p:nvSpPr>
          <p:cNvPr id="63" name="Google Shape;63;p10"/>
          <p:cNvSpPr txBox="1"/>
          <p:nvPr>
            <p:ph idx="6" type="subTitle"/>
          </p:nvPr>
        </p:nvSpPr>
        <p:spPr>
          <a:xfrm>
            <a:off x="6136500" y="3090475"/>
            <a:ext cx="2218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sz="1100">
                <a:solidFill>
                  <a:srgbClr val="000000"/>
                </a:solidFill>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5"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Font typeface="Exo 2"/>
              <a:buNone/>
              <a:defRPr b="1" sz="2800">
                <a:solidFill>
                  <a:schemeClr val="dk1"/>
                </a:solidFill>
                <a:latin typeface="Exo 2"/>
                <a:ea typeface="Exo 2"/>
                <a:cs typeface="Exo 2"/>
                <a:sym typeface="Exo 2"/>
              </a:defRPr>
            </a:lvl1pPr>
            <a:lvl2pPr lvl="1"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2pPr>
            <a:lvl3pPr lvl="2"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3pPr>
            <a:lvl4pPr lvl="3"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4pPr>
            <a:lvl5pPr lvl="4"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5pPr>
            <a:lvl6pPr lvl="5"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6pPr>
            <a:lvl7pPr lvl="6"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7pPr>
            <a:lvl8pPr lvl="7"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8pPr>
            <a:lvl9pPr lvl="8"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04800" lvl="0" marL="457200" rtl="0">
              <a:lnSpc>
                <a:spcPct val="115000"/>
              </a:lnSpc>
              <a:spcBef>
                <a:spcPts val="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1pPr>
            <a:lvl2pPr indent="-304800" lvl="1" marL="9144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2pPr>
            <a:lvl3pPr indent="-304800" lvl="2" marL="13716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3pPr>
            <a:lvl4pPr indent="-304800" lvl="3" marL="1828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4pPr>
            <a:lvl5pPr indent="-304800" lvl="4" marL="22860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5pPr>
            <a:lvl6pPr indent="-304800" lvl="5" marL="27432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6pPr>
            <a:lvl7pPr indent="-304800" lvl="6" marL="32004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7pPr>
            <a:lvl8pPr indent="-304800" lvl="7" marL="36576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8pPr>
            <a:lvl9pPr indent="-304800" lvl="8" marL="4114800" rtl="0">
              <a:lnSpc>
                <a:spcPct val="115000"/>
              </a:lnSpc>
              <a:spcBef>
                <a:spcPts val="1600"/>
              </a:spcBef>
              <a:spcAft>
                <a:spcPts val="160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 Id="rId3" Type="http://schemas.openxmlformats.org/officeDocument/2006/relationships/image" Target="../media/image1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26"/>
          <p:cNvSpPr txBox="1"/>
          <p:nvPr>
            <p:ph idx="1" type="subTitle"/>
          </p:nvPr>
        </p:nvSpPr>
        <p:spPr>
          <a:xfrm>
            <a:off x="3670681" y="2933522"/>
            <a:ext cx="4352100" cy="7170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Week 3</a:t>
            </a:r>
            <a:endParaRPr/>
          </a:p>
        </p:txBody>
      </p:sp>
      <p:sp>
        <p:nvSpPr>
          <p:cNvPr id="133" name="Google Shape;133;p26"/>
          <p:cNvSpPr txBox="1"/>
          <p:nvPr>
            <p:ph type="ctrTitle"/>
          </p:nvPr>
        </p:nvSpPr>
        <p:spPr>
          <a:xfrm>
            <a:off x="1135975" y="968850"/>
            <a:ext cx="6886800" cy="22071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solidFill>
                  <a:srgbClr val="434343"/>
                </a:solidFill>
              </a:rPr>
              <a:t>OS Lab</a:t>
            </a:r>
            <a:br>
              <a:rPr lang="en">
                <a:solidFill>
                  <a:srgbClr val="434343"/>
                </a:solidFill>
              </a:rPr>
            </a:br>
            <a:r>
              <a:rPr lang="en" sz="2700">
                <a:solidFill>
                  <a:srgbClr val="434343"/>
                </a:solidFill>
              </a:rPr>
              <a:t>Managing Linux Software, Users &amp; Groups and Ownership and Permissions.</a:t>
            </a:r>
            <a:endParaRPr sz="2700">
              <a:solidFill>
                <a:srgbClr val="434343"/>
              </a:solidFill>
            </a:endParaRPr>
          </a:p>
        </p:txBody>
      </p:sp>
      <p:cxnSp>
        <p:nvCxnSpPr>
          <p:cNvPr id="134" name="Google Shape;134;p26"/>
          <p:cNvCxnSpPr/>
          <p:nvPr/>
        </p:nvCxnSpPr>
        <p:spPr>
          <a:xfrm>
            <a:off x="7145675" y="3176000"/>
            <a:ext cx="20865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35"/>
          <p:cNvSpPr txBox="1"/>
          <p:nvPr>
            <p:ph idx="1" type="body"/>
          </p:nvPr>
        </p:nvSpPr>
        <p:spPr>
          <a:xfrm>
            <a:off x="249350" y="991800"/>
            <a:ext cx="8641500" cy="405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Linux is a multiuser system, so it has many user accounts. Even if you’ve set up a test machine and you’re the only user using that system, you’ll have a host of system user accounts. Most of these accounts aren’t for people to use; they’re for running specific programs, because many servers require a unique username and group name. The FTP server, for example, runs under the username ftp.</a:t>
            </a:r>
            <a:endParaRPr>
              <a:solidFill>
                <a:schemeClr val="dk1"/>
              </a:solidFill>
            </a:endParaRPr>
          </a:p>
          <a:p>
            <a:pPr indent="0" lvl="0" marL="0" rtl="0" algn="l">
              <a:spcBef>
                <a:spcPts val="1600"/>
              </a:spcBef>
              <a:spcAft>
                <a:spcPts val="0"/>
              </a:spcAft>
              <a:buNone/>
            </a:pPr>
            <a:r>
              <a:rPr lang="en">
                <a:solidFill>
                  <a:schemeClr val="dk1"/>
                </a:solidFill>
              </a:rPr>
              <a:t>User accounts can belong to one or more groups. Typically, each username has a corresponding private group name. By default, each user belongs to that corresponding private group, but you can define other groups for the purpose of providing access to specific files and directories based on group membership.</a:t>
            </a:r>
            <a:endParaRPr>
              <a:solidFill>
                <a:schemeClr val="dk1"/>
              </a:solidFill>
            </a:endParaRPr>
          </a:p>
          <a:p>
            <a:pPr indent="0" lvl="0" marL="0" rtl="0" algn="l">
              <a:spcBef>
                <a:spcPts val="1600"/>
              </a:spcBef>
              <a:spcAft>
                <a:spcPts val="0"/>
              </a:spcAft>
              <a:buNone/>
            </a:pPr>
            <a:r>
              <a:rPr lang="en">
                <a:solidFill>
                  <a:schemeClr val="dk1"/>
                </a:solidFill>
              </a:rPr>
              <a:t>User and group ownerships of files ensure that only the right people (or the right processes) can access certain files and directories. Managing the user and group accounts is a typical task in system administration. It’s not hard to do this part of the job, given the tools that come with Linux, as you discover in this chapter.</a:t>
            </a:r>
            <a:endParaRPr>
              <a:solidFill>
                <a:schemeClr val="dk1"/>
              </a:solidFill>
            </a:endParaRPr>
          </a:p>
          <a:p>
            <a:pPr indent="0" lvl="0" marL="0" rtl="0" algn="l">
              <a:spcBef>
                <a:spcPts val="1600"/>
              </a:spcBef>
              <a:spcAft>
                <a:spcPts val="1600"/>
              </a:spcAft>
              <a:buNone/>
            </a:pPr>
            <a:r>
              <a:t/>
            </a:r>
            <a:endParaRPr>
              <a:solidFill>
                <a:schemeClr val="dk1"/>
              </a:solidFill>
            </a:endParaRPr>
          </a:p>
        </p:txBody>
      </p:sp>
      <p:sp>
        <p:nvSpPr>
          <p:cNvPr id="195" name="Google Shape;195;p35"/>
          <p:cNvSpPr txBox="1"/>
          <p:nvPr>
            <p:ph type="ctrTitle"/>
          </p:nvPr>
        </p:nvSpPr>
        <p:spPr>
          <a:xfrm>
            <a:off x="1964850" y="352850"/>
            <a:ext cx="5214300" cy="622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Managing Linux Users and Groups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36"/>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Important files</a:t>
            </a:r>
            <a:endParaRPr/>
          </a:p>
        </p:txBody>
      </p:sp>
      <p:sp>
        <p:nvSpPr>
          <p:cNvPr id="201" name="Google Shape;201;p36"/>
          <p:cNvSpPr txBox="1"/>
          <p:nvPr>
            <p:ph idx="2" type="ctrTitle"/>
          </p:nvPr>
        </p:nvSpPr>
        <p:spPr>
          <a:xfrm>
            <a:off x="561600" y="1890313"/>
            <a:ext cx="2673600" cy="427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/etc/passwd</a:t>
            </a:r>
            <a:endParaRPr/>
          </a:p>
        </p:txBody>
      </p:sp>
      <p:sp>
        <p:nvSpPr>
          <p:cNvPr id="202" name="Google Shape;202;p36"/>
          <p:cNvSpPr txBox="1"/>
          <p:nvPr>
            <p:ph idx="1" type="subTitle"/>
          </p:nvPr>
        </p:nvSpPr>
        <p:spPr>
          <a:xfrm>
            <a:off x="910375" y="2317825"/>
            <a:ext cx="2052000" cy="2691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contains the attributes of each user or account the system. The permissions for /etc/passwd are by default set so that it is world readable, that is, so that it can be read by any user on the system</a:t>
            </a:r>
            <a:endParaRPr/>
          </a:p>
        </p:txBody>
      </p:sp>
      <p:sp>
        <p:nvSpPr>
          <p:cNvPr id="203" name="Google Shape;203;p36"/>
          <p:cNvSpPr txBox="1"/>
          <p:nvPr>
            <p:ph idx="3" type="ctrTitle"/>
          </p:nvPr>
        </p:nvSpPr>
        <p:spPr>
          <a:xfrm>
            <a:off x="3231606" y="1890313"/>
            <a:ext cx="2673600" cy="427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/etc/shadow</a:t>
            </a:r>
            <a:endParaRPr/>
          </a:p>
        </p:txBody>
      </p:sp>
      <p:sp>
        <p:nvSpPr>
          <p:cNvPr id="204" name="Google Shape;204;p36"/>
          <p:cNvSpPr txBox="1"/>
          <p:nvPr>
            <p:ph idx="4" type="subTitle"/>
          </p:nvPr>
        </p:nvSpPr>
        <p:spPr>
          <a:xfrm>
            <a:off x="3462900" y="2317825"/>
            <a:ext cx="2218200" cy="100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contains encrypted password as well as other information such as account or password expiration values, etc. The /etc/shadow file is readable only by the root account</a:t>
            </a:r>
            <a:endParaRPr/>
          </a:p>
        </p:txBody>
      </p:sp>
      <p:sp>
        <p:nvSpPr>
          <p:cNvPr id="205" name="Google Shape;205;p36"/>
          <p:cNvSpPr txBox="1"/>
          <p:nvPr>
            <p:ph idx="5" type="ctrTitle"/>
          </p:nvPr>
        </p:nvSpPr>
        <p:spPr>
          <a:xfrm>
            <a:off x="5908800" y="1890313"/>
            <a:ext cx="2673600" cy="427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/etc/group</a:t>
            </a:r>
            <a:endParaRPr/>
          </a:p>
        </p:txBody>
      </p:sp>
      <p:sp>
        <p:nvSpPr>
          <p:cNvPr id="206" name="Google Shape;206;p36"/>
          <p:cNvSpPr txBox="1"/>
          <p:nvPr>
            <p:ph idx="6" type="subTitle"/>
          </p:nvPr>
        </p:nvSpPr>
        <p:spPr>
          <a:xfrm>
            <a:off x="6136500" y="2317900"/>
            <a:ext cx="2218200" cy="1391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defines the groups to which users belong to, which allows additional abilities to be delegated in an organized fashion, such as access to disks, printers, and other peripherals, as well as delegating some administrative tasks to normal users.</a:t>
            </a:r>
            <a:endParaRPr/>
          </a:p>
        </p:txBody>
      </p:sp>
      <p:cxnSp>
        <p:nvCxnSpPr>
          <p:cNvPr id="207" name="Google Shape;207;p36"/>
          <p:cNvCxnSpPr/>
          <p:nvPr/>
        </p:nvCxnSpPr>
        <p:spPr>
          <a:xfrm>
            <a:off x="3235200" y="1271775"/>
            <a:ext cx="0" cy="2149500"/>
          </a:xfrm>
          <a:prstGeom prst="straightConnector1">
            <a:avLst/>
          </a:prstGeom>
          <a:noFill/>
          <a:ln cap="flat" cmpd="sng" w="9525">
            <a:solidFill>
              <a:schemeClr val="dk2"/>
            </a:solidFill>
            <a:prstDash val="solid"/>
            <a:round/>
            <a:headEnd len="med" w="med" type="none"/>
            <a:tailEnd len="med" w="med" type="none"/>
          </a:ln>
        </p:spPr>
      </p:cxnSp>
      <p:cxnSp>
        <p:nvCxnSpPr>
          <p:cNvPr id="208" name="Google Shape;208;p36"/>
          <p:cNvCxnSpPr/>
          <p:nvPr/>
        </p:nvCxnSpPr>
        <p:spPr>
          <a:xfrm>
            <a:off x="5908800" y="1256603"/>
            <a:ext cx="0" cy="2172300"/>
          </a:xfrm>
          <a:prstGeom prst="straightConnector1">
            <a:avLst/>
          </a:prstGeom>
          <a:noFill/>
          <a:ln cap="flat" cmpd="sng" w="9525">
            <a:solidFill>
              <a:schemeClr val="dk2"/>
            </a:solidFill>
            <a:prstDash val="solid"/>
            <a:round/>
            <a:headEnd len="med" w="med" type="none"/>
            <a:tailEnd len="med" w="med" type="none"/>
          </a:ln>
        </p:spPr>
      </p:cxnSp>
      <p:sp>
        <p:nvSpPr>
          <p:cNvPr id="209" name="Google Shape;209;p36"/>
          <p:cNvSpPr/>
          <p:nvPr/>
        </p:nvSpPr>
        <p:spPr>
          <a:xfrm>
            <a:off x="1576050" y="1272350"/>
            <a:ext cx="644700" cy="644700"/>
          </a:xfrm>
          <a:prstGeom prst="snip2DiagRect">
            <a:avLst>
              <a:gd fmla="val 0" name="adj1"/>
              <a:gd fmla="val 16667" name="adj2"/>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36"/>
          <p:cNvSpPr/>
          <p:nvPr/>
        </p:nvSpPr>
        <p:spPr>
          <a:xfrm>
            <a:off x="4249638" y="1272347"/>
            <a:ext cx="644700" cy="644700"/>
          </a:xfrm>
          <a:prstGeom prst="snip2DiagRect">
            <a:avLst>
              <a:gd fmla="val 0" name="adj1"/>
              <a:gd fmla="val 16667" name="adj2"/>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36"/>
          <p:cNvSpPr/>
          <p:nvPr/>
        </p:nvSpPr>
        <p:spPr>
          <a:xfrm>
            <a:off x="6923250" y="1268319"/>
            <a:ext cx="644700" cy="644700"/>
          </a:xfrm>
          <a:prstGeom prst="snip2DiagRect">
            <a:avLst>
              <a:gd fmla="val 0" name="adj1"/>
              <a:gd fmla="val 16667" name="adj2"/>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2" name="Google Shape;212;p36"/>
          <p:cNvGrpSpPr/>
          <p:nvPr/>
        </p:nvGrpSpPr>
        <p:grpSpPr>
          <a:xfrm>
            <a:off x="1753235" y="1429931"/>
            <a:ext cx="290336" cy="329515"/>
            <a:chOff x="2423775" y="3226875"/>
            <a:chExt cx="259925" cy="295000"/>
          </a:xfrm>
        </p:grpSpPr>
        <p:sp>
          <p:nvSpPr>
            <p:cNvPr id="213" name="Google Shape;213;p36"/>
            <p:cNvSpPr/>
            <p:nvPr/>
          </p:nvSpPr>
          <p:spPr>
            <a:xfrm>
              <a:off x="2509625" y="3365900"/>
              <a:ext cx="86650" cy="52000"/>
            </a:xfrm>
            <a:custGeom>
              <a:rect b="b" l="l" r="r" t="t"/>
              <a:pathLst>
                <a:path extrusionOk="0" h="2080" w="3466">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36"/>
            <p:cNvSpPr/>
            <p:nvPr/>
          </p:nvSpPr>
          <p:spPr>
            <a:xfrm>
              <a:off x="2534825" y="3313925"/>
              <a:ext cx="35475" cy="35450"/>
            </a:xfrm>
            <a:custGeom>
              <a:rect b="b" l="l" r="r" t="t"/>
              <a:pathLst>
                <a:path extrusionOk="0" h="1418" w="1419">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36"/>
            <p:cNvSpPr/>
            <p:nvPr/>
          </p:nvSpPr>
          <p:spPr>
            <a:xfrm>
              <a:off x="2423775" y="3226875"/>
              <a:ext cx="259925" cy="295000"/>
            </a:xfrm>
            <a:custGeom>
              <a:rect b="b" l="l" r="r" t="t"/>
              <a:pathLst>
                <a:path extrusionOk="0" h="11800" w="10397">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6" name="Google Shape;216;p36"/>
          <p:cNvGrpSpPr/>
          <p:nvPr/>
        </p:nvGrpSpPr>
        <p:grpSpPr>
          <a:xfrm>
            <a:off x="7080197" y="1425254"/>
            <a:ext cx="330827" cy="330827"/>
            <a:chOff x="583100" y="3982600"/>
            <a:chExt cx="296175" cy="296175"/>
          </a:xfrm>
        </p:grpSpPr>
        <p:sp>
          <p:nvSpPr>
            <p:cNvPr id="217" name="Google Shape;217;p36"/>
            <p:cNvSpPr/>
            <p:nvPr/>
          </p:nvSpPr>
          <p:spPr>
            <a:xfrm>
              <a:off x="694925" y="3982600"/>
              <a:ext cx="70925" cy="68550"/>
            </a:xfrm>
            <a:custGeom>
              <a:rect b="b" l="l" r="r" t="t"/>
              <a:pathLst>
                <a:path extrusionOk="0" h="2742" w="2837">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36"/>
            <p:cNvSpPr/>
            <p:nvPr/>
          </p:nvSpPr>
          <p:spPr>
            <a:xfrm>
              <a:off x="609075" y="4139350"/>
              <a:ext cx="69350" cy="68525"/>
            </a:xfrm>
            <a:custGeom>
              <a:rect b="b" l="l" r="r" t="t"/>
              <a:pathLst>
                <a:path extrusionOk="0" h="2741"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36"/>
            <p:cNvSpPr/>
            <p:nvPr/>
          </p:nvSpPr>
          <p:spPr>
            <a:xfrm>
              <a:off x="783925" y="4140125"/>
              <a:ext cx="68550" cy="68550"/>
            </a:xfrm>
            <a:custGeom>
              <a:rect b="b" l="l" r="r" t="t"/>
              <a:pathLst>
                <a:path extrusionOk="0" h="2742" w="2742">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36"/>
            <p:cNvSpPr/>
            <p:nvPr/>
          </p:nvSpPr>
          <p:spPr>
            <a:xfrm>
              <a:off x="583100" y="4207075"/>
              <a:ext cx="122100" cy="71700"/>
            </a:xfrm>
            <a:custGeom>
              <a:rect b="b" l="l" r="r" t="t"/>
              <a:pathLst>
                <a:path extrusionOk="0" h="2868" w="4884">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36"/>
            <p:cNvSpPr/>
            <p:nvPr/>
          </p:nvSpPr>
          <p:spPr>
            <a:xfrm>
              <a:off x="669725" y="4049550"/>
              <a:ext cx="122900" cy="72475"/>
            </a:xfrm>
            <a:custGeom>
              <a:rect b="b" l="l" r="r" t="t"/>
              <a:pathLst>
                <a:path extrusionOk="0" h="2899" w="4916">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36"/>
            <p:cNvSpPr/>
            <p:nvPr/>
          </p:nvSpPr>
          <p:spPr>
            <a:xfrm>
              <a:off x="757150" y="4207075"/>
              <a:ext cx="122125" cy="71700"/>
            </a:xfrm>
            <a:custGeom>
              <a:rect b="b" l="l" r="r" t="t"/>
              <a:pathLst>
                <a:path extrusionOk="0" h="2868" w="4885">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36"/>
            <p:cNvSpPr/>
            <p:nvPr/>
          </p:nvSpPr>
          <p:spPr>
            <a:xfrm>
              <a:off x="691775" y="4139350"/>
              <a:ext cx="77225" cy="64600"/>
            </a:xfrm>
            <a:custGeom>
              <a:rect b="b" l="l" r="r" t="t"/>
              <a:pathLst>
                <a:path extrusionOk="0" h="2584" w="3089">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4" name="Google Shape;224;p36"/>
          <p:cNvGrpSpPr/>
          <p:nvPr/>
        </p:nvGrpSpPr>
        <p:grpSpPr>
          <a:xfrm>
            <a:off x="4401213" y="1424512"/>
            <a:ext cx="341579" cy="340348"/>
            <a:chOff x="-13947000" y="3212800"/>
            <a:chExt cx="353675" cy="352400"/>
          </a:xfrm>
        </p:grpSpPr>
        <p:sp>
          <p:nvSpPr>
            <p:cNvPr id="225" name="Google Shape;225;p36"/>
            <p:cNvSpPr/>
            <p:nvPr/>
          </p:nvSpPr>
          <p:spPr>
            <a:xfrm>
              <a:off x="-13947000" y="3212800"/>
              <a:ext cx="229225" cy="268125"/>
            </a:xfrm>
            <a:custGeom>
              <a:rect b="b" l="l" r="r" t="t"/>
              <a:pathLst>
                <a:path extrusionOk="0" h="10725" w="9169">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36"/>
            <p:cNvSpPr/>
            <p:nvPr/>
          </p:nvSpPr>
          <p:spPr>
            <a:xfrm>
              <a:off x="-13821775" y="3295600"/>
              <a:ext cx="228450" cy="269600"/>
            </a:xfrm>
            <a:custGeom>
              <a:rect b="b" l="l" r="r" t="t"/>
              <a:pathLst>
                <a:path extrusionOk="0" h="10784" w="9138">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37"/>
          <p:cNvSpPr txBox="1"/>
          <p:nvPr>
            <p:ph type="ctrTitle"/>
          </p:nvPr>
        </p:nvSpPr>
        <p:spPr>
          <a:xfrm>
            <a:off x="2115425" y="376500"/>
            <a:ext cx="4945500" cy="502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Command: useradd</a:t>
            </a:r>
            <a:endParaRPr/>
          </a:p>
        </p:txBody>
      </p:sp>
      <p:sp>
        <p:nvSpPr>
          <p:cNvPr id="232" name="Google Shape;232;p37"/>
          <p:cNvSpPr txBox="1"/>
          <p:nvPr>
            <p:ph idx="1" type="subTitle"/>
          </p:nvPr>
        </p:nvSpPr>
        <p:spPr>
          <a:xfrm>
            <a:off x="1863900" y="1010275"/>
            <a:ext cx="6224700" cy="39696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b="1" lang="en">
                <a:latin typeface="Roboto Condensed"/>
                <a:ea typeface="Roboto Condensed"/>
                <a:cs typeface="Roboto Condensed"/>
                <a:sym typeface="Roboto Condensed"/>
              </a:rPr>
              <a:t>useradd </a:t>
            </a:r>
            <a:r>
              <a:rPr lang="en"/>
              <a:t>is a command used to create a new user or update default new user information</a:t>
            </a:r>
            <a:endParaRPr/>
          </a:p>
          <a:p>
            <a:pPr indent="0" lvl="0" marL="0" rtl="0" algn="just">
              <a:spcBef>
                <a:spcPts val="0"/>
              </a:spcBef>
              <a:spcAft>
                <a:spcPts val="0"/>
              </a:spcAft>
              <a:buNone/>
            </a:pPr>
            <a:r>
              <a:t/>
            </a:r>
            <a:endParaRPr/>
          </a:p>
          <a:p>
            <a:pPr indent="0" lvl="0" marL="0" rtl="0" algn="just">
              <a:spcBef>
                <a:spcPts val="0"/>
              </a:spcBef>
              <a:spcAft>
                <a:spcPts val="0"/>
              </a:spcAft>
              <a:buNone/>
            </a:pPr>
            <a:r>
              <a:rPr b="1" lang="en">
                <a:latin typeface="Roboto Condensed"/>
                <a:ea typeface="Roboto Condensed"/>
                <a:cs typeface="Roboto Condensed"/>
                <a:sym typeface="Roboto Condensed"/>
              </a:rPr>
              <a:t>Syntax:</a:t>
            </a:r>
            <a:endParaRPr b="1">
              <a:latin typeface="Roboto Condensed"/>
              <a:ea typeface="Roboto Condensed"/>
              <a:cs typeface="Roboto Condensed"/>
              <a:sym typeface="Roboto Condensed"/>
            </a:endParaRPr>
          </a:p>
          <a:p>
            <a:pPr indent="0" lvl="0" marL="0" rtl="0" algn="just">
              <a:spcBef>
                <a:spcPts val="0"/>
              </a:spcBef>
              <a:spcAft>
                <a:spcPts val="0"/>
              </a:spcAft>
              <a:buNone/>
            </a:pPr>
            <a:r>
              <a:rPr lang="en"/>
              <a:t>useradd [options]</a:t>
            </a:r>
            <a:endParaRPr/>
          </a:p>
          <a:p>
            <a:pPr indent="0" lvl="0" marL="0" rtl="0" algn="just">
              <a:spcBef>
                <a:spcPts val="0"/>
              </a:spcBef>
              <a:spcAft>
                <a:spcPts val="0"/>
              </a:spcAft>
              <a:buNone/>
            </a:pPr>
            <a:r>
              <a:t/>
            </a:r>
            <a:endParaRPr/>
          </a:p>
          <a:p>
            <a:pPr indent="0" lvl="0" marL="0" rtl="0" algn="just">
              <a:spcBef>
                <a:spcPts val="0"/>
              </a:spcBef>
              <a:spcAft>
                <a:spcPts val="0"/>
              </a:spcAft>
              <a:buNone/>
            </a:pPr>
            <a:r>
              <a:rPr b="1" lang="en">
                <a:latin typeface="Roboto Condensed"/>
                <a:ea typeface="Roboto Condensed"/>
                <a:cs typeface="Roboto Condensed"/>
                <a:sym typeface="Roboto Condensed"/>
              </a:rPr>
              <a:t>Different functionalities of useradd command :</a:t>
            </a:r>
            <a:br>
              <a:rPr b="1" lang="en">
                <a:latin typeface="Roboto Condensed"/>
                <a:ea typeface="Roboto Condensed"/>
                <a:cs typeface="Roboto Condensed"/>
                <a:sym typeface="Roboto Condensed"/>
              </a:rPr>
            </a:br>
            <a:endParaRPr b="1">
              <a:latin typeface="Roboto Condensed"/>
              <a:ea typeface="Roboto Condensed"/>
              <a:cs typeface="Roboto Condensed"/>
              <a:sym typeface="Roboto Condensed"/>
            </a:endParaRPr>
          </a:p>
          <a:p>
            <a:pPr indent="-304800" lvl="0" marL="457200" rtl="0" algn="just">
              <a:spcBef>
                <a:spcPts val="0"/>
              </a:spcBef>
              <a:spcAft>
                <a:spcPts val="0"/>
              </a:spcAft>
              <a:buSzPts val="1200"/>
              <a:buChar char="●"/>
            </a:pPr>
            <a:r>
              <a:rPr b="1" lang="en">
                <a:latin typeface="Roboto Condensed"/>
                <a:ea typeface="Roboto Condensed"/>
                <a:cs typeface="Roboto Condensed"/>
                <a:sym typeface="Roboto Condensed"/>
              </a:rPr>
              <a:t>Create a new user on the system:</a:t>
            </a:r>
            <a:r>
              <a:rPr lang="en"/>
              <a:t> useradd username</a:t>
            </a:r>
            <a:br>
              <a:rPr lang="en"/>
            </a:br>
            <a:endParaRPr/>
          </a:p>
          <a:p>
            <a:pPr indent="-304800" lvl="0" marL="457200" rtl="0" algn="just">
              <a:spcBef>
                <a:spcPts val="0"/>
              </a:spcBef>
              <a:spcAft>
                <a:spcPts val="0"/>
              </a:spcAft>
              <a:buSzPts val="1200"/>
              <a:buChar char="●"/>
            </a:pPr>
            <a:r>
              <a:rPr b="1" lang="en">
                <a:latin typeface="Roboto Condensed"/>
                <a:ea typeface="Roboto Condensed"/>
                <a:cs typeface="Roboto Condensed"/>
                <a:sym typeface="Roboto Condensed"/>
              </a:rPr>
              <a:t>Create user and with home directory</a:t>
            </a:r>
            <a:r>
              <a:rPr lang="en"/>
              <a:t>: sudo useradd -m username</a:t>
            </a:r>
            <a:br>
              <a:rPr lang="en"/>
            </a:br>
            <a:endParaRPr/>
          </a:p>
          <a:p>
            <a:pPr indent="-304800" lvl="0" marL="457200" rtl="0" algn="just">
              <a:spcBef>
                <a:spcPts val="0"/>
              </a:spcBef>
              <a:spcAft>
                <a:spcPts val="0"/>
              </a:spcAft>
              <a:buSzPts val="1200"/>
              <a:buChar char="●"/>
            </a:pPr>
            <a:r>
              <a:rPr b="1" lang="en">
                <a:latin typeface="Roboto Condensed"/>
                <a:ea typeface="Roboto Condensed"/>
                <a:cs typeface="Roboto Condensed"/>
                <a:sym typeface="Roboto Condensed"/>
              </a:rPr>
              <a:t>Create new user then add the user to the specified group:</a:t>
            </a:r>
            <a:r>
              <a:rPr lang="en"/>
              <a:t> useradd -G newGroup</a:t>
            </a:r>
            <a:br>
              <a:rPr lang="en"/>
            </a:br>
            <a:endParaRPr/>
          </a:p>
          <a:p>
            <a:pPr indent="-304800" lvl="0" marL="457200" rtl="0" algn="just">
              <a:spcBef>
                <a:spcPts val="0"/>
              </a:spcBef>
              <a:spcAft>
                <a:spcPts val="0"/>
              </a:spcAft>
              <a:buSzPts val="1200"/>
              <a:buChar char="●"/>
            </a:pPr>
            <a:r>
              <a:rPr b="1" lang="en">
                <a:latin typeface="Roboto Condensed"/>
                <a:ea typeface="Roboto Condensed"/>
                <a:cs typeface="Roboto Condensed"/>
                <a:sym typeface="Roboto Condensed"/>
              </a:rPr>
              <a:t>Create a user with a short description about it (usually used for the full name : </a:t>
            </a:r>
            <a:r>
              <a:rPr lang="en"/>
              <a:t>useradd -c Example</a:t>
            </a:r>
            <a:endParaRPr/>
          </a:p>
          <a:p>
            <a:pPr indent="0" lvl="0" marL="0" rtl="0" algn="just">
              <a:spcBef>
                <a:spcPts val="0"/>
              </a:spcBef>
              <a:spcAft>
                <a:spcPts val="0"/>
              </a:spcAft>
              <a:buNone/>
            </a:pPr>
            <a:r>
              <a:t/>
            </a:r>
            <a:endParaRPr/>
          </a:p>
          <a:p>
            <a:pPr indent="0" lvl="0" marL="0" rtl="0" algn="just">
              <a:spcBef>
                <a:spcPts val="0"/>
              </a:spcBef>
              <a:spcAft>
                <a:spcPts val="0"/>
              </a:spcAft>
              <a:buNone/>
            </a:pPr>
            <a:r>
              <a:t/>
            </a:r>
            <a:endParaRPr/>
          </a:p>
          <a:p>
            <a:pPr indent="0" lvl="0" marL="0" rtl="0" algn="just">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38"/>
          <p:cNvSpPr txBox="1"/>
          <p:nvPr>
            <p:ph type="ctrTitle"/>
          </p:nvPr>
        </p:nvSpPr>
        <p:spPr>
          <a:xfrm>
            <a:off x="2115425" y="376500"/>
            <a:ext cx="4945500" cy="502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Command: passwd</a:t>
            </a:r>
            <a:endParaRPr/>
          </a:p>
        </p:txBody>
      </p:sp>
      <p:sp>
        <p:nvSpPr>
          <p:cNvPr id="238" name="Google Shape;238;p38"/>
          <p:cNvSpPr txBox="1"/>
          <p:nvPr>
            <p:ph idx="1" type="subTitle"/>
          </p:nvPr>
        </p:nvSpPr>
        <p:spPr>
          <a:xfrm>
            <a:off x="1863900" y="1010275"/>
            <a:ext cx="6224700" cy="39696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b="1" lang="en">
                <a:latin typeface="Roboto Condensed"/>
                <a:ea typeface="Roboto Condensed"/>
                <a:cs typeface="Roboto Condensed"/>
                <a:sym typeface="Roboto Condensed"/>
              </a:rPr>
              <a:t>passwd </a:t>
            </a:r>
            <a:r>
              <a:rPr lang="en"/>
              <a:t>command in Linux is used to change the user account passwords. The root user reserves the privilege to change the password for any user on the system, while a normal user can only change the account password for his or her own account.</a:t>
            </a:r>
            <a:endParaRPr/>
          </a:p>
          <a:p>
            <a:pPr indent="0" lvl="0" marL="0" rtl="0" algn="just">
              <a:spcBef>
                <a:spcPts val="0"/>
              </a:spcBef>
              <a:spcAft>
                <a:spcPts val="0"/>
              </a:spcAft>
              <a:buNone/>
            </a:pPr>
            <a:r>
              <a:t/>
            </a:r>
            <a:endParaRPr/>
          </a:p>
          <a:p>
            <a:pPr indent="0" lvl="0" marL="0" rtl="0" algn="just">
              <a:spcBef>
                <a:spcPts val="0"/>
              </a:spcBef>
              <a:spcAft>
                <a:spcPts val="0"/>
              </a:spcAft>
              <a:buNone/>
            </a:pPr>
            <a:r>
              <a:rPr b="1" lang="en">
                <a:latin typeface="Roboto Condensed"/>
                <a:ea typeface="Roboto Condensed"/>
                <a:cs typeface="Roboto Condensed"/>
                <a:sym typeface="Roboto Condensed"/>
              </a:rPr>
              <a:t>Syntax:</a:t>
            </a:r>
            <a:endParaRPr b="1">
              <a:latin typeface="Roboto Condensed"/>
              <a:ea typeface="Roboto Condensed"/>
              <a:cs typeface="Roboto Condensed"/>
              <a:sym typeface="Roboto Condensed"/>
            </a:endParaRPr>
          </a:p>
          <a:p>
            <a:pPr indent="0" lvl="0" marL="0" rtl="0" algn="just">
              <a:spcBef>
                <a:spcPts val="0"/>
              </a:spcBef>
              <a:spcAft>
                <a:spcPts val="0"/>
              </a:spcAft>
              <a:buNone/>
            </a:pPr>
            <a:r>
              <a:rPr lang="en"/>
              <a:t>passwd [options] [username]</a:t>
            </a:r>
            <a:endParaRPr/>
          </a:p>
          <a:p>
            <a:pPr indent="0" lvl="0" marL="0" rtl="0" algn="just">
              <a:spcBef>
                <a:spcPts val="0"/>
              </a:spcBef>
              <a:spcAft>
                <a:spcPts val="0"/>
              </a:spcAft>
              <a:buNone/>
            </a:pPr>
            <a:r>
              <a:t/>
            </a:r>
            <a:endParaRPr/>
          </a:p>
          <a:p>
            <a:pPr indent="0" lvl="0" marL="0" rtl="0" algn="just">
              <a:spcBef>
                <a:spcPts val="0"/>
              </a:spcBef>
              <a:spcAft>
                <a:spcPts val="0"/>
              </a:spcAft>
              <a:buNone/>
            </a:pPr>
            <a:r>
              <a:rPr b="1" lang="en">
                <a:latin typeface="Roboto Condensed"/>
                <a:ea typeface="Roboto Condensed"/>
                <a:cs typeface="Roboto Condensed"/>
                <a:sym typeface="Roboto Condensed"/>
              </a:rPr>
              <a:t>Different functionalities of passwd command :</a:t>
            </a:r>
            <a:br>
              <a:rPr b="1" lang="en">
                <a:latin typeface="Roboto Condensed"/>
                <a:ea typeface="Roboto Condensed"/>
                <a:cs typeface="Roboto Condensed"/>
                <a:sym typeface="Roboto Condensed"/>
              </a:rPr>
            </a:br>
            <a:endParaRPr b="1">
              <a:latin typeface="Roboto Condensed"/>
              <a:ea typeface="Roboto Condensed"/>
              <a:cs typeface="Roboto Condensed"/>
              <a:sym typeface="Roboto Condensed"/>
            </a:endParaRPr>
          </a:p>
          <a:p>
            <a:pPr indent="-304800" lvl="0" marL="457200" rtl="0" algn="just">
              <a:spcBef>
                <a:spcPts val="0"/>
              </a:spcBef>
              <a:spcAft>
                <a:spcPts val="0"/>
              </a:spcAft>
              <a:buSzPts val="1200"/>
              <a:buFont typeface="Roboto Condensed"/>
              <a:buChar char="●"/>
            </a:pPr>
            <a:r>
              <a:rPr b="1" lang="en">
                <a:latin typeface="Roboto Condensed"/>
                <a:ea typeface="Roboto Condensed"/>
                <a:cs typeface="Roboto Condensed"/>
                <a:sym typeface="Roboto Condensed"/>
              </a:rPr>
              <a:t>Change logged in user password: </a:t>
            </a:r>
            <a:r>
              <a:rPr lang="en"/>
              <a:t>passwd</a:t>
            </a:r>
            <a:endParaRPr/>
          </a:p>
          <a:p>
            <a:pPr indent="0" lvl="0" marL="457200" rtl="0" algn="just">
              <a:spcBef>
                <a:spcPts val="0"/>
              </a:spcBef>
              <a:spcAft>
                <a:spcPts val="0"/>
              </a:spcAft>
              <a:buNone/>
            </a:pPr>
            <a:r>
              <a:t/>
            </a:r>
            <a:endParaRPr/>
          </a:p>
          <a:p>
            <a:pPr indent="-304800" lvl="0" marL="457200" rtl="0" algn="just">
              <a:spcBef>
                <a:spcPts val="0"/>
              </a:spcBef>
              <a:spcAft>
                <a:spcPts val="0"/>
              </a:spcAft>
              <a:buSzPts val="1200"/>
              <a:buChar char="●"/>
            </a:pPr>
            <a:r>
              <a:rPr b="1" lang="en">
                <a:latin typeface="Roboto Condensed"/>
                <a:ea typeface="Roboto Condensed"/>
                <a:cs typeface="Roboto Condensed"/>
                <a:sym typeface="Roboto Condensed"/>
              </a:rPr>
              <a:t>Change other user’s password: </a:t>
            </a:r>
            <a:r>
              <a:rPr lang="en"/>
              <a:t>sudo passwd user_name</a:t>
            </a:r>
            <a:endParaRPr/>
          </a:p>
          <a:p>
            <a:pPr indent="0" lvl="0" marL="457200" rtl="0" algn="just">
              <a:spcBef>
                <a:spcPts val="0"/>
              </a:spcBef>
              <a:spcAft>
                <a:spcPts val="0"/>
              </a:spcAft>
              <a:buNone/>
            </a:pPr>
            <a:r>
              <a:t/>
            </a:r>
            <a:endParaRPr/>
          </a:p>
          <a:p>
            <a:pPr indent="-304800" lvl="0" marL="457200" rtl="0" algn="just">
              <a:spcBef>
                <a:spcPts val="0"/>
              </a:spcBef>
              <a:spcAft>
                <a:spcPts val="0"/>
              </a:spcAft>
              <a:buSzPts val="1200"/>
              <a:buChar char="●"/>
            </a:pPr>
            <a:r>
              <a:rPr b="1" lang="en">
                <a:latin typeface="Roboto Condensed"/>
                <a:ea typeface="Roboto Condensed"/>
                <a:cs typeface="Roboto Condensed"/>
                <a:sym typeface="Roboto Condensed"/>
              </a:rPr>
              <a:t>Change root password: </a:t>
            </a:r>
            <a:r>
              <a:rPr lang="en"/>
              <a:t>sudo passwd root</a:t>
            </a:r>
            <a:endParaRPr/>
          </a:p>
          <a:p>
            <a:pPr indent="0" lvl="0" marL="0" rtl="0" algn="just">
              <a:spcBef>
                <a:spcPts val="0"/>
              </a:spcBef>
              <a:spcAft>
                <a:spcPts val="0"/>
              </a:spcAft>
              <a:buNone/>
            </a:pPr>
            <a:r>
              <a:t/>
            </a:r>
            <a:endParaRPr/>
          </a:p>
          <a:p>
            <a:pPr indent="0" lvl="0" marL="0" rtl="0" algn="just">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39"/>
          <p:cNvSpPr txBox="1"/>
          <p:nvPr>
            <p:ph type="ctrTitle"/>
          </p:nvPr>
        </p:nvSpPr>
        <p:spPr>
          <a:xfrm>
            <a:off x="2115425" y="376500"/>
            <a:ext cx="4945500" cy="502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Command: usermod</a:t>
            </a:r>
            <a:endParaRPr/>
          </a:p>
        </p:txBody>
      </p:sp>
      <p:sp>
        <p:nvSpPr>
          <p:cNvPr id="244" name="Google Shape;244;p39"/>
          <p:cNvSpPr txBox="1"/>
          <p:nvPr>
            <p:ph idx="1" type="subTitle"/>
          </p:nvPr>
        </p:nvSpPr>
        <p:spPr>
          <a:xfrm>
            <a:off x="1863900" y="1010275"/>
            <a:ext cx="6224700" cy="39696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b="1" lang="en">
                <a:latin typeface="Roboto Condensed"/>
                <a:ea typeface="Roboto Condensed"/>
                <a:cs typeface="Roboto Condensed"/>
                <a:sym typeface="Roboto Condensed"/>
              </a:rPr>
              <a:t>usermod </a:t>
            </a:r>
            <a:r>
              <a:rPr lang="en"/>
              <a:t>is a command used to modify existing users on the system.</a:t>
            </a:r>
            <a:endParaRPr/>
          </a:p>
          <a:p>
            <a:pPr indent="0" lvl="0" marL="0" rtl="0" algn="just">
              <a:spcBef>
                <a:spcPts val="0"/>
              </a:spcBef>
              <a:spcAft>
                <a:spcPts val="0"/>
              </a:spcAft>
              <a:buNone/>
            </a:pPr>
            <a:r>
              <a:t/>
            </a:r>
            <a:endParaRPr/>
          </a:p>
          <a:p>
            <a:pPr indent="0" lvl="0" marL="0" rtl="0" algn="just">
              <a:spcBef>
                <a:spcPts val="0"/>
              </a:spcBef>
              <a:spcAft>
                <a:spcPts val="0"/>
              </a:spcAft>
              <a:buNone/>
            </a:pPr>
            <a:r>
              <a:rPr b="1" lang="en">
                <a:latin typeface="Roboto Condensed"/>
                <a:ea typeface="Roboto Condensed"/>
                <a:cs typeface="Roboto Condensed"/>
                <a:sym typeface="Roboto Condensed"/>
              </a:rPr>
              <a:t>Syntax:</a:t>
            </a:r>
            <a:endParaRPr b="1">
              <a:latin typeface="Roboto Condensed"/>
              <a:ea typeface="Roboto Condensed"/>
              <a:cs typeface="Roboto Condensed"/>
              <a:sym typeface="Roboto Condensed"/>
            </a:endParaRPr>
          </a:p>
          <a:p>
            <a:pPr indent="0" lvl="0" marL="0" rtl="0" algn="just">
              <a:spcBef>
                <a:spcPts val="0"/>
              </a:spcBef>
              <a:spcAft>
                <a:spcPts val="0"/>
              </a:spcAft>
              <a:buNone/>
            </a:pPr>
            <a:r>
              <a:rPr lang="en"/>
              <a:t>usermod [options] [username]</a:t>
            </a:r>
            <a:endParaRPr/>
          </a:p>
          <a:p>
            <a:pPr indent="0" lvl="0" marL="0" rtl="0" algn="just">
              <a:spcBef>
                <a:spcPts val="0"/>
              </a:spcBef>
              <a:spcAft>
                <a:spcPts val="0"/>
              </a:spcAft>
              <a:buNone/>
            </a:pPr>
            <a:r>
              <a:t/>
            </a:r>
            <a:endParaRPr/>
          </a:p>
          <a:p>
            <a:pPr indent="0" lvl="0" marL="0" rtl="0" algn="just">
              <a:spcBef>
                <a:spcPts val="0"/>
              </a:spcBef>
              <a:spcAft>
                <a:spcPts val="0"/>
              </a:spcAft>
              <a:buNone/>
            </a:pPr>
            <a:r>
              <a:rPr b="1" lang="en">
                <a:latin typeface="Roboto Condensed"/>
                <a:ea typeface="Roboto Condensed"/>
                <a:cs typeface="Roboto Condensed"/>
                <a:sym typeface="Roboto Condensed"/>
              </a:rPr>
              <a:t>Different functionalities of usermod command :</a:t>
            </a:r>
            <a:br>
              <a:rPr b="1" lang="en">
                <a:latin typeface="Roboto Condensed"/>
                <a:ea typeface="Roboto Condensed"/>
                <a:cs typeface="Roboto Condensed"/>
                <a:sym typeface="Roboto Condensed"/>
              </a:rPr>
            </a:br>
            <a:endParaRPr b="1">
              <a:latin typeface="Roboto Condensed"/>
              <a:ea typeface="Roboto Condensed"/>
              <a:cs typeface="Roboto Condensed"/>
              <a:sym typeface="Roboto Condensed"/>
            </a:endParaRPr>
          </a:p>
          <a:p>
            <a:pPr indent="-304800" lvl="0" marL="457200" rtl="0" algn="just">
              <a:spcBef>
                <a:spcPts val="0"/>
              </a:spcBef>
              <a:spcAft>
                <a:spcPts val="0"/>
              </a:spcAft>
              <a:buSzPts val="1200"/>
              <a:buChar char="●"/>
            </a:pPr>
            <a:r>
              <a:rPr b="1" lang="en">
                <a:latin typeface="Roboto Condensed"/>
                <a:ea typeface="Roboto Condensed"/>
                <a:cs typeface="Roboto Condensed"/>
                <a:sym typeface="Roboto Condensed"/>
              </a:rPr>
              <a:t>Add user to existing group:</a:t>
            </a:r>
            <a:r>
              <a:rPr lang="en"/>
              <a:t> usermod -a -G </a:t>
            </a:r>
            <a:r>
              <a:rPr lang="en"/>
              <a:t>administrators</a:t>
            </a:r>
            <a:r>
              <a:rPr lang="en"/>
              <a:t> user</a:t>
            </a:r>
            <a:br>
              <a:rPr lang="en"/>
            </a:br>
            <a:endParaRPr/>
          </a:p>
          <a:p>
            <a:pPr indent="-304800" lvl="0" marL="457200" rtl="0" algn="just">
              <a:spcBef>
                <a:spcPts val="0"/>
              </a:spcBef>
              <a:spcAft>
                <a:spcPts val="0"/>
              </a:spcAft>
              <a:buSzPts val="1200"/>
              <a:buChar char="●"/>
            </a:pPr>
            <a:r>
              <a:rPr b="1" lang="en">
                <a:latin typeface="Roboto Condensed"/>
                <a:ea typeface="Roboto Condensed"/>
                <a:cs typeface="Roboto Condensed"/>
                <a:sym typeface="Roboto Condensed"/>
              </a:rPr>
              <a:t>Lock the user’s password, preventing it from being used for login:</a:t>
            </a:r>
            <a:r>
              <a:rPr lang="en"/>
              <a:t> usermod -L user</a:t>
            </a:r>
            <a:br>
              <a:rPr lang="en"/>
            </a:br>
            <a:endParaRPr/>
          </a:p>
          <a:p>
            <a:pPr indent="-304800" lvl="0" marL="457200" rtl="0" algn="just">
              <a:spcBef>
                <a:spcPts val="0"/>
              </a:spcBef>
              <a:spcAft>
                <a:spcPts val="0"/>
              </a:spcAft>
              <a:buSzPts val="1200"/>
              <a:buChar char="●"/>
            </a:pPr>
            <a:r>
              <a:rPr b="1" lang="en">
                <a:latin typeface="Roboto Condensed"/>
                <a:ea typeface="Roboto Condensed"/>
                <a:cs typeface="Roboto Condensed"/>
                <a:sym typeface="Roboto Condensed"/>
              </a:rPr>
              <a:t>Unlock the user’s password if locked with -L  : </a:t>
            </a:r>
            <a:r>
              <a:rPr lang="en"/>
              <a:t>usermod -U user</a:t>
            </a:r>
            <a:endParaRPr/>
          </a:p>
          <a:p>
            <a:pPr indent="0" lvl="0" marL="0" rtl="0" algn="just">
              <a:spcBef>
                <a:spcPts val="0"/>
              </a:spcBef>
              <a:spcAft>
                <a:spcPts val="0"/>
              </a:spcAft>
              <a:buNone/>
            </a:pPr>
            <a:r>
              <a:t/>
            </a:r>
            <a:endParaRPr/>
          </a:p>
          <a:p>
            <a:pPr indent="0" lvl="0" marL="0" rtl="0" algn="just">
              <a:spcBef>
                <a:spcPts val="0"/>
              </a:spcBef>
              <a:spcAft>
                <a:spcPts val="0"/>
              </a:spcAft>
              <a:buNone/>
            </a:pPr>
            <a:r>
              <a:t/>
            </a:r>
            <a:endParaRPr/>
          </a:p>
          <a:p>
            <a:pPr indent="0" lvl="0" marL="0" rtl="0" algn="just">
              <a:spcBef>
                <a:spcPts val="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40"/>
          <p:cNvSpPr txBox="1"/>
          <p:nvPr>
            <p:ph type="ctrTitle"/>
          </p:nvPr>
        </p:nvSpPr>
        <p:spPr>
          <a:xfrm>
            <a:off x="2115425" y="376500"/>
            <a:ext cx="4945500" cy="502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Command: userdel</a:t>
            </a:r>
            <a:endParaRPr/>
          </a:p>
        </p:txBody>
      </p:sp>
      <p:sp>
        <p:nvSpPr>
          <p:cNvPr id="250" name="Google Shape;250;p40"/>
          <p:cNvSpPr txBox="1"/>
          <p:nvPr>
            <p:ph idx="1" type="subTitle"/>
          </p:nvPr>
        </p:nvSpPr>
        <p:spPr>
          <a:xfrm>
            <a:off x="1863900" y="1010275"/>
            <a:ext cx="6224700" cy="39696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b="1" lang="en">
                <a:latin typeface="Roboto Condensed"/>
                <a:ea typeface="Roboto Condensed"/>
                <a:cs typeface="Roboto Condensed"/>
                <a:sym typeface="Roboto Condensed"/>
              </a:rPr>
              <a:t>userdel </a:t>
            </a:r>
            <a:r>
              <a:rPr lang="en"/>
              <a:t>is a command used to delete a user account and related files.</a:t>
            </a:r>
            <a:endParaRPr/>
          </a:p>
          <a:p>
            <a:pPr indent="0" lvl="0" marL="0" rtl="0" algn="just">
              <a:spcBef>
                <a:spcPts val="0"/>
              </a:spcBef>
              <a:spcAft>
                <a:spcPts val="0"/>
              </a:spcAft>
              <a:buNone/>
            </a:pPr>
            <a:r>
              <a:t/>
            </a:r>
            <a:endParaRPr/>
          </a:p>
          <a:p>
            <a:pPr indent="0" lvl="0" marL="0" rtl="0" algn="just">
              <a:spcBef>
                <a:spcPts val="0"/>
              </a:spcBef>
              <a:spcAft>
                <a:spcPts val="0"/>
              </a:spcAft>
              <a:buNone/>
            </a:pPr>
            <a:r>
              <a:rPr b="1" lang="en">
                <a:latin typeface="Roboto Condensed"/>
                <a:ea typeface="Roboto Condensed"/>
                <a:cs typeface="Roboto Condensed"/>
                <a:sym typeface="Roboto Condensed"/>
              </a:rPr>
              <a:t>Syntax:</a:t>
            </a:r>
            <a:endParaRPr b="1">
              <a:latin typeface="Roboto Condensed"/>
              <a:ea typeface="Roboto Condensed"/>
              <a:cs typeface="Roboto Condensed"/>
              <a:sym typeface="Roboto Condensed"/>
            </a:endParaRPr>
          </a:p>
          <a:p>
            <a:pPr indent="0" lvl="0" marL="0" rtl="0" algn="just">
              <a:spcBef>
                <a:spcPts val="0"/>
              </a:spcBef>
              <a:spcAft>
                <a:spcPts val="0"/>
              </a:spcAft>
              <a:buNone/>
            </a:pPr>
            <a:r>
              <a:rPr lang="en"/>
              <a:t>userdel [options] [username]</a:t>
            </a:r>
            <a:endParaRPr/>
          </a:p>
          <a:p>
            <a:pPr indent="0" lvl="0" marL="0" rtl="0" algn="just">
              <a:spcBef>
                <a:spcPts val="0"/>
              </a:spcBef>
              <a:spcAft>
                <a:spcPts val="0"/>
              </a:spcAft>
              <a:buNone/>
            </a:pPr>
            <a:r>
              <a:t/>
            </a:r>
            <a:endParaRPr/>
          </a:p>
          <a:p>
            <a:pPr indent="0" lvl="0" marL="0" rtl="0" algn="just">
              <a:spcBef>
                <a:spcPts val="0"/>
              </a:spcBef>
              <a:spcAft>
                <a:spcPts val="0"/>
              </a:spcAft>
              <a:buNone/>
            </a:pPr>
            <a:r>
              <a:rPr b="1" lang="en">
                <a:latin typeface="Roboto Condensed"/>
                <a:ea typeface="Roboto Condensed"/>
                <a:cs typeface="Roboto Condensed"/>
                <a:sym typeface="Roboto Condensed"/>
              </a:rPr>
              <a:t>Different functionalities of userdel command :</a:t>
            </a:r>
            <a:br>
              <a:rPr b="1" lang="en">
                <a:latin typeface="Roboto Condensed"/>
                <a:ea typeface="Roboto Condensed"/>
                <a:cs typeface="Roboto Condensed"/>
                <a:sym typeface="Roboto Condensed"/>
              </a:rPr>
            </a:br>
            <a:endParaRPr b="1">
              <a:latin typeface="Roboto Condensed"/>
              <a:ea typeface="Roboto Condensed"/>
              <a:cs typeface="Roboto Condensed"/>
              <a:sym typeface="Roboto Condensed"/>
            </a:endParaRPr>
          </a:p>
          <a:p>
            <a:pPr indent="-304800" lvl="0" marL="457200" rtl="0" algn="just">
              <a:spcBef>
                <a:spcPts val="0"/>
              </a:spcBef>
              <a:spcAft>
                <a:spcPts val="0"/>
              </a:spcAft>
              <a:buSzPts val="1200"/>
              <a:buChar char="●"/>
            </a:pPr>
            <a:r>
              <a:rPr b="1" lang="en">
                <a:latin typeface="Roboto Condensed"/>
                <a:ea typeface="Roboto Condensed"/>
                <a:cs typeface="Roboto Condensed"/>
                <a:sym typeface="Roboto Condensed"/>
              </a:rPr>
              <a:t>Delete a user from the system:</a:t>
            </a:r>
            <a:r>
              <a:rPr lang="en"/>
              <a:t> userdel user</a:t>
            </a:r>
            <a:br>
              <a:rPr lang="en"/>
            </a:br>
            <a:endParaRPr/>
          </a:p>
          <a:p>
            <a:pPr indent="-304800" lvl="0" marL="457200" rtl="0" algn="just">
              <a:spcBef>
                <a:spcPts val="0"/>
              </a:spcBef>
              <a:spcAft>
                <a:spcPts val="0"/>
              </a:spcAft>
              <a:buSzPts val="1200"/>
              <a:buChar char="●"/>
            </a:pPr>
            <a:r>
              <a:rPr b="1" lang="en">
                <a:latin typeface="Roboto Condensed"/>
                <a:ea typeface="Roboto Condensed"/>
                <a:cs typeface="Roboto Condensed"/>
                <a:sym typeface="Roboto Condensed"/>
              </a:rPr>
              <a:t>Delete a user account from the system and remove the user’s home directory:</a:t>
            </a:r>
            <a:r>
              <a:rPr lang="en"/>
              <a:t> userdel -r user</a:t>
            </a:r>
            <a:br>
              <a:rPr lang="en"/>
            </a:br>
            <a:endParaRPr/>
          </a:p>
          <a:p>
            <a:pPr indent="-304800" lvl="0" marL="457200" rtl="0" algn="just">
              <a:spcBef>
                <a:spcPts val="0"/>
              </a:spcBef>
              <a:spcAft>
                <a:spcPts val="0"/>
              </a:spcAft>
              <a:buSzPts val="1200"/>
              <a:buChar char="●"/>
            </a:pPr>
            <a:r>
              <a:rPr b="1" lang="en">
                <a:latin typeface="Roboto Condensed"/>
                <a:ea typeface="Roboto Condensed"/>
                <a:cs typeface="Roboto Condensed"/>
                <a:sym typeface="Roboto Condensed"/>
              </a:rPr>
              <a:t>Force delete a user account even in the account is logged in, implies -f  : </a:t>
            </a:r>
            <a:r>
              <a:rPr lang="en"/>
              <a:t>userdel -f user</a:t>
            </a:r>
            <a:endParaRPr/>
          </a:p>
          <a:p>
            <a:pPr indent="0" lvl="0" marL="0" rtl="0" algn="just">
              <a:spcBef>
                <a:spcPts val="0"/>
              </a:spcBef>
              <a:spcAft>
                <a:spcPts val="0"/>
              </a:spcAft>
              <a:buNone/>
            </a:pPr>
            <a:r>
              <a:t/>
            </a:r>
            <a:endParaRPr/>
          </a:p>
          <a:p>
            <a:pPr indent="0" lvl="0" marL="0" rtl="0" algn="just">
              <a:spcBef>
                <a:spcPts val="0"/>
              </a:spcBef>
              <a:spcAft>
                <a:spcPts val="0"/>
              </a:spcAft>
              <a:buNone/>
            </a:pPr>
            <a:r>
              <a:t/>
            </a:r>
            <a:endParaRPr/>
          </a:p>
          <a:p>
            <a:pPr indent="0" lvl="0" marL="0" rtl="0" algn="just">
              <a:spcBef>
                <a:spcPts val="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41"/>
          <p:cNvSpPr txBox="1"/>
          <p:nvPr>
            <p:ph type="ctrTitle"/>
          </p:nvPr>
        </p:nvSpPr>
        <p:spPr>
          <a:xfrm>
            <a:off x="2115425" y="376500"/>
            <a:ext cx="4945500" cy="502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Command: su</a:t>
            </a:r>
            <a:endParaRPr/>
          </a:p>
        </p:txBody>
      </p:sp>
      <p:sp>
        <p:nvSpPr>
          <p:cNvPr id="256" name="Google Shape;256;p41"/>
          <p:cNvSpPr txBox="1"/>
          <p:nvPr>
            <p:ph idx="1" type="subTitle"/>
          </p:nvPr>
        </p:nvSpPr>
        <p:spPr>
          <a:xfrm>
            <a:off x="1863900" y="1010275"/>
            <a:ext cx="6224700" cy="39696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b="1" lang="en">
                <a:latin typeface="Roboto Condensed"/>
                <a:ea typeface="Roboto Condensed"/>
                <a:cs typeface="Roboto Condensed"/>
                <a:sym typeface="Roboto Condensed"/>
              </a:rPr>
              <a:t>su </a:t>
            </a:r>
            <a:r>
              <a:rPr lang="en"/>
              <a:t>is a command used to </a:t>
            </a:r>
            <a:r>
              <a:rPr lang="en"/>
              <a:t>switch to another user</a:t>
            </a:r>
            <a:r>
              <a:rPr lang="en"/>
              <a:t>.</a:t>
            </a:r>
            <a:endParaRPr/>
          </a:p>
          <a:p>
            <a:pPr indent="0" lvl="0" marL="0" rtl="0" algn="just">
              <a:spcBef>
                <a:spcPts val="0"/>
              </a:spcBef>
              <a:spcAft>
                <a:spcPts val="0"/>
              </a:spcAft>
              <a:buNone/>
            </a:pPr>
            <a:r>
              <a:t/>
            </a:r>
            <a:endParaRPr/>
          </a:p>
          <a:p>
            <a:pPr indent="0" lvl="0" marL="0" rtl="0" algn="just">
              <a:spcBef>
                <a:spcPts val="0"/>
              </a:spcBef>
              <a:spcAft>
                <a:spcPts val="0"/>
              </a:spcAft>
              <a:buNone/>
            </a:pPr>
            <a:r>
              <a:rPr b="1" lang="en">
                <a:latin typeface="Roboto Condensed"/>
                <a:ea typeface="Roboto Condensed"/>
                <a:cs typeface="Roboto Condensed"/>
                <a:sym typeface="Roboto Condensed"/>
              </a:rPr>
              <a:t>Syntax:</a:t>
            </a:r>
            <a:endParaRPr b="1">
              <a:latin typeface="Roboto Condensed"/>
              <a:ea typeface="Roboto Condensed"/>
              <a:cs typeface="Roboto Condensed"/>
              <a:sym typeface="Roboto Condensed"/>
            </a:endParaRPr>
          </a:p>
          <a:p>
            <a:pPr indent="0" lvl="0" marL="0" rtl="0" algn="just">
              <a:spcBef>
                <a:spcPts val="0"/>
              </a:spcBef>
              <a:spcAft>
                <a:spcPts val="0"/>
              </a:spcAft>
              <a:buNone/>
            </a:pPr>
            <a:r>
              <a:rPr lang="en"/>
              <a:t>su</a:t>
            </a:r>
            <a:r>
              <a:rPr lang="en"/>
              <a:t> [options] [username]</a:t>
            </a:r>
            <a:endParaRPr/>
          </a:p>
          <a:p>
            <a:pPr indent="0" lvl="0" marL="0" rtl="0" algn="just">
              <a:spcBef>
                <a:spcPts val="0"/>
              </a:spcBef>
              <a:spcAft>
                <a:spcPts val="0"/>
              </a:spcAft>
              <a:buNone/>
            </a:pPr>
            <a:r>
              <a:t/>
            </a:r>
            <a:endParaRPr/>
          </a:p>
          <a:p>
            <a:pPr indent="0" lvl="0" marL="0" rtl="0" algn="just">
              <a:spcBef>
                <a:spcPts val="0"/>
              </a:spcBef>
              <a:spcAft>
                <a:spcPts val="0"/>
              </a:spcAft>
              <a:buNone/>
            </a:pPr>
            <a:r>
              <a:rPr b="1" lang="en">
                <a:latin typeface="Roboto Condensed"/>
                <a:ea typeface="Roboto Condensed"/>
                <a:cs typeface="Roboto Condensed"/>
                <a:sym typeface="Roboto Condensed"/>
              </a:rPr>
              <a:t>Different functionalities of userdel command :</a:t>
            </a:r>
            <a:br>
              <a:rPr b="1" lang="en">
                <a:latin typeface="Roboto Condensed"/>
                <a:ea typeface="Roboto Condensed"/>
                <a:cs typeface="Roboto Condensed"/>
                <a:sym typeface="Roboto Condensed"/>
              </a:rPr>
            </a:br>
            <a:endParaRPr b="1">
              <a:latin typeface="Roboto Condensed"/>
              <a:ea typeface="Roboto Condensed"/>
              <a:cs typeface="Roboto Condensed"/>
              <a:sym typeface="Roboto Condensed"/>
            </a:endParaRPr>
          </a:p>
          <a:p>
            <a:pPr indent="-304800" lvl="0" marL="457200" rtl="0" algn="just">
              <a:spcBef>
                <a:spcPts val="0"/>
              </a:spcBef>
              <a:spcAft>
                <a:spcPts val="0"/>
              </a:spcAft>
              <a:buSzPts val="1200"/>
              <a:buChar char="●"/>
            </a:pPr>
            <a:r>
              <a:rPr b="1" lang="en">
                <a:latin typeface="Roboto Condensed"/>
                <a:ea typeface="Roboto Condensed"/>
                <a:cs typeface="Roboto Condensed"/>
                <a:sym typeface="Roboto Condensed"/>
              </a:rPr>
              <a:t>Switch to another user:</a:t>
            </a:r>
            <a:r>
              <a:rPr lang="en"/>
              <a:t> su user</a:t>
            </a:r>
            <a:br>
              <a:rPr lang="en"/>
            </a:br>
            <a:endParaRPr/>
          </a:p>
          <a:p>
            <a:pPr indent="-304800" lvl="0" marL="457200" rtl="0" algn="just">
              <a:spcBef>
                <a:spcPts val="0"/>
              </a:spcBef>
              <a:spcAft>
                <a:spcPts val="0"/>
              </a:spcAft>
              <a:buSzPts val="1200"/>
              <a:buChar char="●"/>
            </a:pPr>
            <a:r>
              <a:rPr b="1" lang="en">
                <a:latin typeface="Roboto Condensed"/>
                <a:ea typeface="Roboto Condensed"/>
                <a:cs typeface="Roboto Condensed"/>
                <a:sym typeface="Roboto Condensed"/>
              </a:rPr>
              <a:t>Switch to another user with the new user default login environment</a:t>
            </a:r>
            <a:r>
              <a:rPr b="1" lang="en">
                <a:latin typeface="Roboto Condensed"/>
                <a:ea typeface="Roboto Condensed"/>
                <a:cs typeface="Roboto Condensed"/>
                <a:sym typeface="Roboto Condensed"/>
              </a:rPr>
              <a:t>:</a:t>
            </a:r>
            <a:r>
              <a:rPr lang="en"/>
              <a:t> su - user</a:t>
            </a:r>
            <a:br>
              <a:rPr lang="en"/>
            </a:br>
            <a:endParaRPr/>
          </a:p>
          <a:p>
            <a:pPr indent="-304800" lvl="0" marL="457200" rtl="0" algn="just">
              <a:spcBef>
                <a:spcPts val="0"/>
              </a:spcBef>
              <a:spcAft>
                <a:spcPts val="0"/>
              </a:spcAft>
              <a:buSzPts val="1200"/>
              <a:buChar char="●"/>
            </a:pPr>
            <a:r>
              <a:rPr b="1" lang="en">
                <a:latin typeface="Roboto Condensed"/>
                <a:ea typeface="Roboto Condensed"/>
                <a:cs typeface="Roboto Condensed"/>
                <a:sym typeface="Roboto Condensed"/>
              </a:rPr>
              <a:t>Switch to root user</a:t>
            </a:r>
            <a:r>
              <a:rPr b="1" lang="en">
                <a:latin typeface="Roboto Condensed"/>
                <a:ea typeface="Roboto Condensed"/>
                <a:cs typeface="Roboto Condensed"/>
                <a:sym typeface="Roboto Condensed"/>
              </a:rPr>
              <a:t> : </a:t>
            </a:r>
            <a:r>
              <a:rPr lang="en"/>
              <a:t>su</a:t>
            </a:r>
            <a:endParaRPr/>
          </a:p>
          <a:p>
            <a:pPr indent="0" lvl="0" marL="0" rtl="0" algn="just">
              <a:spcBef>
                <a:spcPts val="0"/>
              </a:spcBef>
              <a:spcAft>
                <a:spcPts val="0"/>
              </a:spcAft>
              <a:buNone/>
            </a:pPr>
            <a:r>
              <a:t/>
            </a:r>
            <a:endParaRPr/>
          </a:p>
          <a:p>
            <a:pPr indent="0" lvl="0" marL="0" rtl="0" algn="just">
              <a:spcBef>
                <a:spcPts val="0"/>
              </a:spcBef>
              <a:spcAft>
                <a:spcPts val="0"/>
              </a:spcAft>
              <a:buNone/>
            </a:pPr>
            <a:r>
              <a:t/>
            </a:r>
            <a:endParaRPr/>
          </a:p>
          <a:p>
            <a:pPr indent="0" lvl="0" marL="0" rtl="0" algn="just">
              <a:spcBef>
                <a:spcPts val="0"/>
              </a:spcBef>
              <a:spcAft>
                <a:spcPts val="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42"/>
          <p:cNvSpPr txBox="1"/>
          <p:nvPr>
            <p:ph type="ctrTitle"/>
          </p:nvPr>
        </p:nvSpPr>
        <p:spPr>
          <a:xfrm>
            <a:off x="2115425" y="452700"/>
            <a:ext cx="4945500" cy="702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Commands:</a:t>
            </a:r>
            <a:br>
              <a:rPr lang="en"/>
            </a:br>
            <a:r>
              <a:rPr lang="en"/>
              <a:t> groupadd &amp; groupdel</a:t>
            </a:r>
            <a:endParaRPr/>
          </a:p>
        </p:txBody>
      </p:sp>
      <p:sp>
        <p:nvSpPr>
          <p:cNvPr id="262" name="Google Shape;262;p42"/>
          <p:cNvSpPr txBox="1"/>
          <p:nvPr>
            <p:ph idx="1" type="subTitle"/>
          </p:nvPr>
        </p:nvSpPr>
        <p:spPr>
          <a:xfrm>
            <a:off x="1863900" y="1238875"/>
            <a:ext cx="6224700" cy="39696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b="1" lang="en">
                <a:latin typeface="Roboto Condensed"/>
                <a:ea typeface="Roboto Condensed"/>
                <a:cs typeface="Roboto Condensed"/>
                <a:sym typeface="Roboto Condensed"/>
              </a:rPr>
              <a:t>groupadd </a:t>
            </a:r>
            <a:r>
              <a:rPr lang="en"/>
              <a:t>is a command used to create new groups on the system.</a:t>
            </a:r>
            <a:endParaRPr/>
          </a:p>
          <a:p>
            <a:pPr indent="0" lvl="0" marL="0" rtl="0" algn="just">
              <a:spcBef>
                <a:spcPts val="0"/>
              </a:spcBef>
              <a:spcAft>
                <a:spcPts val="0"/>
              </a:spcAft>
              <a:buNone/>
            </a:pPr>
            <a:r>
              <a:t/>
            </a:r>
            <a:endParaRPr/>
          </a:p>
          <a:p>
            <a:pPr indent="0" lvl="0" marL="0" rtl="0" algn="just">
              <a:spcBef>
                <a:spcPts val="0"/>
              </a:spcBef>
              <a:spcAft>
                <a:spcPts val="0"/>
              </a:spcAft>
              <a:buNone/>
            </a:pPr>
            <a:r>
              <a:rPr b="1" lang="en">
                <a:latin typeface="Roboto Condensed"/>
                <a:ea typeface="Roboto Condensed"/>
                <a:cs typeface="Roboto Condensed"/>
                <a:sym typeface="Roboto Condensed"/>
              </a:rPr>
              <a:t>Syntax:</a:t>
            </a:r>
            <a:endParaRPr b="1">
              <a:latin typeface="Roboto Condensed"/>
              <a:ea typeface="Roboto Condensed"/>
              <a:cs typeface="Roboto Condensed"/>
              <a:sym typeface="Roboto Condensed"/>
            </a:endParaRPr>
          </a:p>
          <a:p>
            <a:pPr indent="0" lvl="0" marL="0" rtl="0" algn="just">
              <a:spcBef>
                <a:spcPts val="0"/>
              </a:spcBef>
              <a:spcAft>
                <a:spcPts val="0"/>
              </a:spcAft>
              <a:buNone/>
            </a:pPr>
            <a:r>
              <a:rPr lang="en"/>
              <a:t>groupadd [options] [group name]</a:t>
            </a:r>
            <a:endParaRPr/>
          </a:p>
          <a:p>
            <a:pPr indent="0" lvl="0" marL="0" rtl="0" algn="just">
              <a:spcBef>
                <a:spcPts val="0"/>
              </a:spcBef>
              <a:spcAft>
                <a:spcPts val="0"/>
              </a:spcAft>
              <a:buNone/>
            </a:pPr>
            <a:r>
              <a:t/>
            </a:r>
            <a:endParaRPr/>
          </a:p>
          <a:p>
            <a:pPr indent="0" lvl="0" marL="0" rtl="0" algn="just">
              <a:spcBef>
                <a:spcPts val="0"/>
              </a:spcBef>
              <a:spcAft>
                <a:spcPts val="0"/>
              </a:spcAft>
              <a:buNone/>
            </a:pPr>
            <a:r>
              <a:rPr b="1" lang="en">
                <a:latin typeface="Roboto Condensed"/>
                <a:ea typeface="Roboto Condensed"/>
                <a:cs typeface="Roboto Condensed"/>
                <a:sym typeface="Roboto Condensed"/>
              </a:rPr>
              <a:t>Different functionalities of groupadd command :</a:t>
            </a:r>
            <a:br>
              <a:rPr b="1" lang="en">
                <a:latin typeface="Roboto Condensed"/>
                <a:ea typeface="Roboto Condensed"/>
                <a:cs typeface="Roboto Condensed"/>
                <a:sym typeface="Roboto Condensed"/>
              </a:rPr>
            </a:br>
            <a:endParaRPr b="1">
              <a:latin typeface="Roboto Condensed"/>
              <a:ea typeface="Roboto Condensed"/>
              <a:cs typeface="Roboto Condensed"/>
              <a:sym typeface="Roboto Condensed"/>
            </a:endParaRPr>
          </a:p>
          <a:p>
            <a:pPr indent="-304800" lvl="0" marL="457200" rtl="0" algn="just">
              <a:spcBef>
                <a:spcPts val="0"/>
              </a:spcBef>
              <a:spcAft>
                <a:spcPts val="0"/>
              </a:spcAft>
              <a:buSzPts val="1200"/>
              <a:buChar char="●"/>
            </a:pPr>
            <a:r>
              <a:rPr b="1" lang="en">
                <a:latin typeface="Roboto Condensed"/>
                <a:ea typeface="Roboto Condensed"/>
                <a:cs typeface="Roboto Condensed"/>
                <a:sym typeface="Roboto Condensed"/>
              </a:rPr>
              <a:t>Add a new group to the system:</a:t>
            </a:r>
            <a:r>
              <a:rPr lang="en"/>
              <a:t> groupadd newGroup</a:t>
            </a:r>
            <a:endParaRPr/>
          </a:p>
          <a:p>
            <a:pPr indent="0" lvl="0" marL="457200" rtl="0" algn="just">
              <a:spcBef>
                <a:spcPts val="0"/>
              </a:spcBef>
              <a:spcAft>
                <a:spcPts val="0"/>
              </a:spcAft>
              <a:buNone/>
            </a:pPr>
            <a:r>
              <a:t/>
            </a:r>
            <a:endParaRPr/>
          </a:p>
          <a:p>
            <a:pPr indent="0" lvl="0" marL="0" rtl="0" algn="just">
              <a:spcBef>
                <a:spcPts val="0"/>
              </a:spcBef>
              <a:spcAft>
                <a:spcPts val="0"/>
              </a:spcAft>
              <a:buNone/>
            </a:pPr>
            <a:r>
              <a:t/>
            </a:r>
            <a:endParaRPr/>
          </a:p>
          <a:p>
            <a:pPr indent="0" lvl="0" marL="0" rtl="0" algn="just">
              <a:spcBef>
                <a:spcPts val="0"/>
              </a:spcBef>
              <a:spcAft>
                <a:spcPts val="0"/>
              </a:spcAft>
              <a:buNone/>
            </a:pPr>
            <a:r>
              <a:t/>
            </a:r>
            <a:endParaRPr/>
          </a:p>
          <a:p>
            <a:pPr indent="0" lvl="0" marL="0" rtl="0" algn="just">
              <a:spcBef>
                <a:spcPts val="0"/>
              </a:spcBef>
              <a:spcAft>
                <a:spcPts val="0"/>
              </a:spcAft>
              <a:buNone/>
            </a:pPr>
            <a:r>
              <a:rPr b="1" lang="en">
                <a:latin typeface="Roboto Condensed"/>
                <a:ea typeface="Roboto Condensed"/>
                <a:cs typeface="Roboto Condensed"/>
                <a:sym typeface="Roboto Condensed"/>
              </a:rPr>
              <a:t>groupdel </a:t>
            </a:r>
            <a:r>
              <a:rPr lang="en"/>
              <a:t>is a command used to delete groups on the system.</a:t>
            </a:r>
            <a:endParaRPr/>
          </a:p>
          <a:p>
            <a:pPr indent="0" lvl="0" marL="0" rtl="0" algn="just">
              <a:spcBef>
                <a:spcPts val="0"/>
              </a:spcBef>
              <a:spcAft>
                <a:spcPts val="0"/>
              </a:spcAft>
              <a:buNone/>
            </a:pPr>
            <a:r>
              <a:t/>
            </a:r>
            <a:endParaRPr/>
          </a:p>
          <a:p>
            <a:pPr indent="0" lvl="0" marL="0" rtl="0" algn="just">
              <a:spcBef>
                <a:spcPts val="0"/>
              </a:spcBef>
              <a:spcAft>
                <a:spcPts val="0"/>
              </a:spcAft>
              <a:buNone/>
            </a:pPr>
            <a:r>
              <a:rPr b="1" lang="en">
                <a:latin typeface="Roboto Condensed"/>
                <a:ea typeface="Roboto Condensed"/>
                <a:cs typeface="Roboto Condensed"/>
                <a:sym typeface="Roboto Condensed"/>
              </a:rPr>
              <a:t>Syntax:</a:t>
            </a:r>
            <a:endParaRPr b="1">
              <a:latin typeface="Roboto Condensed"/>
              <a:ea typeface="Roboto Condensed"/>
              <a:cs typeface="Roboto Condensed"/>
              <a:sym typeface="Roboto Condensed"/>
            </a:endParaRPr>
          </a:p>
          <a:p>
            <a:pPr indent="0" lvl="0" marL="0" rtl="0" algn="just">
              <a:spcBef>
                <a:spcPts val="0"/>
              </a:spcBef>
              <a:spcAft>
                <a:spcPts val="0"/>
              </a:spcAft>
              <a:buNone/>
            </a:pPr>
            <a:r>
              <a:rPr lang="en"/>
              <a:t>groupdel [group name]</a:t>
            </a:r>
            <a:endParaRPr/>
          </a:p>
          <a:p>
            <a:pPr indent="0" lvl="0" marL="0" rtl="0" algn="just">
              <a:spcBef>
                <a:spcPts val="0"/>
              </a:spcBef>
              <a:spcAft>
                <a:spcPts val="0"/>
              </a:spcAft>
              <a:buNone/>
            </a:pPr>
            <a:r>
              <a:t/>
            </a:r>
            <a:endParaRPr/>
          </a:p>
          <a:p>
            <a:pPr indent="0" lvl="0" marL="0" rtl="0" algn="just">
              <a:spcBef>
                <a:spcPts val="0"/>
              </a:spcBef>
              <a:spcAft>
                <a:spcPts val="0"/>
              </a:spcAft>
              <a:buNone/>
            </a:pPr>
            <a:r>
              <a:rPr b="1" lang="en">
                <a:latin typeface="Roboto Condensed"/>
                <a:ea typeface="Roboto Condensed"/>
                <a:cs typeface="Roboto Condensed"/>
                <a:sym typeface="Roboto Condensed"/>
              </a:rPr>
              <a:t>Different functionalities of groupdel command :</a:t>
            </a:r>
            <a:br>
              <a:rPr b="1" lang="en">
                <a:latin typeface="Roboto Condensed"/>
                <a:ea typeface="Roboto Condensed"/>
                <a:cs typeface="Roboto Condensed"/>
                <a:sym typeface="Roboto Condensed"/>
              </a:rPr>
            </a:br>
            <a:endParaRPr b="1">
              <a:latin typeface="Roboto Condensed"/>
              <a:ea typeface="Roboto Condensed"/>
              <a:cs typeface="Roboto Condensed"/>
              <a:sym typeface="Roboto Condensed"/>
            </a:endParaRPr>
          </a:p>
          <a:p>
            <a:pPr indent="0" lvl="0" marL="0" rtl="0" algn="just">
              <a:spcBef>
                <a:spcPts val="0"/>
              </a:spcBef>
              <a:spcAft>
                <a:spcPts val="0"/>
              </a:spcAft>
              <a:buNone/>
            </a:pPr>
            <a:r>
              <a:rPr b="1" lang="en">
                <a:latin typeface="Roboto Condensed"/>
                <a:ea typeface="Roboto Condensed"/>
                <a:cs typeface="Roboto Condensed"/>
                <a:sym typeface="Roboto Condensed"/>
              </a:rPr>
              <a:t>Delete a group from the system:</a:t>
            </a:r>
            <a:r>
              <a:rPr lang="en"/>
              <a:t> groupdel newGroup</a:t>
            </a:r>
            <a:br>
              <a:rPr lang="en"/>
            </a:br>
            <a:br>
              <a:rPr lang="en"/>
            </a:br>
            <a:endParaRPr/>
          </a:p>
          <a:p>
            <a:pPr indent="0" lvl="0" marL="0" rtl="0" algn="just">
              <a:spcBef>
                <a:spcPts val="0"/>
              </a:spcBef>
              <a:spcAft>
                <a:spcPts val="0"/>
              </a:spcAft>
              <a:buNone/>
            </a:pPr>
            <a:r>
              <a:t/>
            </a:r>
            <a:endParaRPr/>
          </a:p>
          <a:p>
            <a:pPr indent="0" lvl="0" marL="0" rtl="0" algn="just">
              <a:spcBef>
                <a:spcPts val="0"/>
              </a:spcBef>
              <a:spcAft>
                <a:spcPts val="0"/>
              </a:spcAft>
              <a:buNone/>
            </a:pPr>
            <a:r>
              <a:t/>
            </a:r>
            <a:endParaRPr/>
          </a:p>
        </p:txBody>
      </p:sp>
      <p:cxnSp>
        <p:nvCxnSpPr>
          <p:cNvPr id="263" name="Google Shape;263;p42"/>
          <p:cNvCxnSpPr/>
          <p:nvPr/>
        </p:nvCxnSpPr>
        <p:spPr>
          <a:xfrm>
            <a:off x="1863900" y="2988000"/>
            <a:ext cx="47655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43"/>
          <p:cNvSpPr txBox="1"/>
          <p:nvPr>
            <p:ph type="ctrTitle"/>
          </p:nvPr>
        </p:nvSpPr>
        <p:spPr>
          <a:xfrm>
            <a:off x="2638350" y="659498"/>
            <a:ext cx="3867300" cy="2054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Questions?</a:t>
            </a:r>
            <a:endParaRPr sz="2800"/>
          </a:p>
        </p:txBody>
      </p:sp>
      <p:cxnSp>
        <p:nvCxnSpPr>
          <p:cNvPr id="269" name="Google Shape;269;p43"/>
          <p:cNvCxnSpPr/>
          <p:nvPr/>
        </p:nvCxnSpPr>
        <p:spPr>
          <a:xfrm>
            <a:off x="4569600" y="1494500"/>
            <a:ext cx="4574400" cy="0"/>
          </a:xfrm>
          <a:prstGeom prst="straightConnector1">
            <a:avLst/>
          </a:prstGeom>
          <a:noFill/>
          <a:ln cap="flat" cmpd="sng" w="9525">
            <a:solidFill>
              <a:schemeClr val="dk1"/>
            </a:solidFill>
            <a:prstDash val="solid"/>
            <a:round/>
            <a:headEnd len="med" w="med" type="none"/>
            <a:tailEnd len="med" w="med" type="none"/>
          </a:ln>
        </p:spPr>
      </p:cxnSp>
      <p:cxnSp>
        <p:nvCxnSpPr>
          <p:cNvPr id="270" name="Google Shape;270;p43"/>
          <p:cNvCxnSpPr/>
          <p:nvPr/>
        </p:nvCxnSpPr>
        <p:spPr>
          <a:xfrm>
            <a:off x="0" y="3568175"/>
            <a:ext cx="45744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44"/>
          <p:cNvSpPr txBox="1"/>
          <p:nvPr>
            <p:ph type="ctrTitle"/>
          </p:nvPr>
        </p:nvSpPr>
        <p:spPr>
          <a:xfrm flipH="1">
            <a:off x="1147550" y="3085150"/>
            <a:ext cx="8326200" cy="1022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Managing Ownership and Permissions</a:t>
            </a:r>
            <a:endParaRPr/>
          </a:p>
        </p:txBody>
      </p:sp>
      <p:sp>
        <p:nvSpPr>
          <p:cNvPr id="276" name="Google Shape;276;p44"/>
          <p:cNvSpPr txBox="1"/>
          <p:nvPr>
            <p:ph idx="2" type="title"/>
          </p:nvPr>
        </p:nvSpPr>
        <p:spPr>
          <a:xfrm flipH="1">
            <a:off x="1147579" y="2323850"/>
            <a:ext cx="2979300" cy="754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03</a:t>
            </a:r>
            <a:endParaRPr/>
          </a:p>
        </p:txBody>
      </p:sp>
      <p:cxnSp>
        <p:nvCxnSpPr>
          <p:cNvPr id="277" name="Google Shape;277;p44"/>
          <p:cNvCxnSpPr/>
          <p:nvPr/>
        </p:nvCxnSpPr>
        <p:spPr>
          <a:xfrm>
            <a:off x="0" y="4104475"/>
            <a:ext cx="1561500" cy="0"/>
          </a:xfrm>
          <a:prstGeom prst="straightConnector1">
            <a:avLst/>
          </a:prstGeom>
          <a:noFill/>
          <a:ln cap="flat" cmpd="sng" w="9525">
            <a:solidFill>
              <a:schemeClr val="dk1"/>
            </a:solidFill>
            <a:prstDash val="solid"/>
            <a:round/>
            <a:headEnd len="med" w="med" type="none"/>
            <a:tailEnd len="med" w="med" type="none"/>
          </a:ln>
        </p:spPr>
      </p:cxnSp>
      <p:sp>
        <p:nvSpPr>
          <p:cNvPr id="278" name="Google Shape;278;p44"/>
          <p:cNvSpPr txBox="1"/>
          <p:nvPr>
            <p:ph idx="1" type="subTitle"/>
          </p:nvPr>
        </p:nvSpPr>
        <p:spPr>
          <a:xfrm>
            <a:off x="1147575" y="4028959"/>
            <a:ext cx="4224900" cy="53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Who can do what exactly?</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7"/>
          <p:cNvSpPr txBox="1"/>
          <p:nvPr>
            <p:ph type="ctrTitle"/>
          </p:nvPr>
        </p:nvSpPr>
        <p:spPr>
          <a:xfrm flipH="1">
            <a:off x="1147500" y="3085150"/>
            <a:ext cx="7996500" cy="1022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Managing Linux Software</a:t>
            </a:r>
            <a:endParaRPr/>
          </a:p>
        </p:txBody>
      </p:sp>
      <p:sp>
        <p:nvSpPr>
          <p:cNvPr id="140" name="Google Shape;140;p27"/>
          <p:cNvSpPr txBox="1"/>
          <p:nvPr>
            <p:ph idx="2" type="title"/>
          </p:nvPr>
        </p:nvSpPr>
        <p:spPr>
          <a:xfrm flipH="1">
            <a:off x="1147579" y="2323850"/>
            <a:ext cx="2979300" cy="754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01</a:t>
            </a:r>
            <a:endParaRPr/>
          </a:p>
        </p:txBody>
      </p:sp>
      <p:cxnSp>
        <p:nvCxnSpPr>
          <p:cNvPr id="141" name="Google Shape;141;p27"/>
          <p:cNvCxnSpPr/>
          <p:nvPr/>
        </p:nvCxnSpPr>
        <p:spPr>
          <a:xfrm>
            <a:off x="0" y="4028275"/>
            <a:ext cx="1561500" cy="0"/>
          </a:xfrm>
          <a:prstGeom prst="straightConnector1">
            <a:avLst/>
          </a:prstGeom>
          <a:noFill/>
          <a:ln cap="flat" cmpd="sng" w="9525">
            <a:solidFill>
              <a:schemeClr val="dk1"/>
            </a:solidFill>
            <a:prstDash val="solid"/>
            <a:round/>
            <a:headEnd len="med" w="med" type="none"/>
            <a:tailEnd len="med" w="med" type="none"/>
          </a:ln>
        </p:spPr>
      </p:cxnSp>
      <p:sp>
        <p:nvSpPr>
          <p:cNvPr id="142" name="Google Shape;142;p27"/>
          <p:cNvSpPr txBox="1"/>
          <p:nvPr>
            <p:ph idx="1" type="subTitle"/>
          </p:nvPr>
        </p:nvSpPr>
        <p:spPr>
          <a:xfrm>
            <a:off x="1147575" y="4028959"/>
            <a:ext cx="4224900" cy="53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Updating, Upgrading and Installing Softwares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45"/>
          <p:cNvSpPr txBox="1"/>
          <p:nvPr>
            <p:ph idx="1" type="body"/>
          </p:nvPr>
        </p:nvSpPr>
        <p:spPr>
          <a:xfrm>
            <a:off x="249350" y="991800"/>
            <a:ext cx="8641500" cy="405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Operating systems in the Unix tradition differ from those in the MS-DOS tradition in that they are not only multitasking systems, but also multi-user systems.</a:t>
            </a:r>
            <a:endParaRPr>
              <a:solidFill>
                <a:schemeClr val="dk1"/>
              </a:solidFill>
            </a:endParaRPr>
          </a:p>
          <a:p>
            <a:pPr indent="0" lvl="0" marL="0" rtl="0" algn="l">
              <a:spcBef>
                <a:spcPts val="1600"/>
              </a:spcBef>
              <a:spcAft>
                <a:spcPts val="0"/>
              </a:spcAft>
              <a:buNone/>
            </a:pPr>
            <a:r>
              <a:rPr lang="en">
                <a:solidFill>
                  <a:schemeClr val="dk1"/>
                </a:solidFill>
              </a:rPr>
              <a:t>What exactly does this mean? It means that more than one person can be using the computer at the same time. While a typical computer will likely have only one keyboard and monitor, it can still be used by more than one user. For example, if a computer is attached to a network or the Internet, remote users can login via ssh (secure shell) and operate the computer.</a:t>
            </a:r>
            <a:endParaRPr>
              <a:solidFill>
                <a:schemeClr val="dk1"/>
              </a:solidFill>
            </a:endParaRPr>
          </a:p>
          <a:p>
            <a:pPr indent="0" lvl="0" marL="0" rtl="0" algn="l">
              <a:spcBef>
                <a:spcPts val="1600"/>
              </a:spcBef>
              <a:spcAft>
                <a:spcPts val="0"/>
              </a:spcAft>
              <a:buNone/>
            </a:pPr>
            <a:r>
              <a:rPr lang="en">
                <a:solidFill>
                  <a:schemeClr val="dk1"/>
                </a:solidFill>
              </a:rPr>
              <a:t>The multi-user capability of Linux is not a recent "innovation," but rather a feature that is deeply embedded into the design of the operating system. Considering the environment in which Unix was created, this makes perfect sense. </a:t>
            </a:r>
            <a:endParaRPr>
              <a:solidFill>
                <a:schemeClr val="dk1"/>
              </a:solidFill>
            </a:endParaRPr>
          </a:p>
          <a:p>
            <a:pPr indent="0" lvl="0" marL="0" rtl="0" algn="l">
              <a:spcBef>
                <a:spcPts val="1600"/>
              </a:spcBef>
              <a:spcAft>
                <a:spcPts val="1600"/>
              </a:spcAft>
              <a:buNone/>
            </a:pPr>
            <a:r>
              <a:rPr lang="en">
                <a:solidFill>
                  <a:schemeClr val="dk1"/>
                </a:solidFill>
              </a:rPr>
              <a:t>Years ago, before computers were "personal," they were large, expensive, and centralized. A typical university computer system, for example, consisted of a large central computer located in one building and terminals that were located throughout the campus, each connected to the large central computer. The computer would support many users at the same time. To make this practical, a method had to be devised to protect the users from each other. After all, the actions of one user could not be allowed to crash the computer, nor could one user interfere with the files belonging to another user.</a:t>
            </a:r>
            <a:endParaRPr>
              <a:solidFill>
                <a:schemeClr val="dk1"/>
              </a:solidFill>
            </a:endParaRPr>
          </a:p>
        </p:txBody>
      </p:sp>
      <p:sp>
        <p:nvSpPr>
          <p:cNvPr id="284" name="Google Shape;284;p45"/>
          <p:cNvSpPr txBox="1"/>
          <p:nvPr>
            <p:ph type="ctrTitle"/>
          </p:nvPr>
        </p:nvSpPr>
        <p:spPr>
          <a:xfrm>
            <a:off x="1964850" y="352850"/>
            <a:ext cx="5896500" cy="622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Managing Ownership and Permissions</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46"/>
          <p:cNvSpPr txBox="1"/>
          <p:nvPr>
            <p:ph idx="1" type="body"/>
          </p:nvPr>
        </p:nvSpPr>
        <p:spPr>
          <a:xfrm>
            <a:off x="249350" y="991800"/>
            <a:ext cx="8641500" cy="405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In the Unix security model, a user may own files and directories. When a user owns a file or directory, the user has control over its access. Users can, in turn, belong to a group consisting of one or more users who are given access to files and directories by their owners. In addition to granting access to a group, an owner may also grant some set of access rights to everybody, which in Unix terms is referred to as the world.</a:t>
            </a:r>
            <a:endParaRPr>
              <a:solidFill>
                <a:schemeClr val="dk1"/>
              </a:solidFill>
            </a:endParaRPr>
          </a:p>
          <a:p>
            <a:pPr indent="0" lvl="0" marL="0" rtl="0" algn="l">
              <a:spcBef>
                <a:spcPts val="1600"/>
              </a:spcBef>
              <a:spcAft>
                <a:spcPts val="0"/>
              </a:spcAft>
              <a:buNone/>
            </a:pPr>
            <a:r>
              <a:rPr lang="en">
                <a:solidFill>
                  <a:schemeClr val="dk1"/>
                </a:solidFill>
              </a:rPr>
              <a:t>When user accounts are created, users are assigned a number called a user ID (uid) which is then, for the sake of the humans, mapped to a username. The user is assigned a primary group ID (gid) and may belong to additional groups.</a:t>
            </a:r>
            <a:endParaRPr>
              <a:solidFill>
                <a:schemeClr val="dk1"/>
              </a:solidFill>
            </a:endParaRPr>
          </a:p>
          <a:p>
            <a:pPr indent="0" lvl="0" marL="0" rtl="0" algn="l">
              <a:spcBef>
                <a:spcPts val="1600"/>
              </a:spcBef>
              <a:spcAft>
                <a:spcPts val="0"/>
              </a:spcAft>
              <a:buNone/>
            </a:pPr>
            <a:r>
              <a:rPr lang="en">
                <a:solidFill>
                  <a:schemeClr val="dk1"/>
                </a:solidFill>
              </a:rPr>
              <a:t>User accounts are defined in the /etc/passwd file and groups are defined in the /etc/group file. When user accounts and groups are created, these files are modified along with /etc/shadow which holds information about the user's password. For each user account, the /etc/passwd file defines the user (login) name, uid, gid, account's real name, home directory, and login shell. If we examine the contents of /etc/passwd and /etc/group, we notice that besides the regular user accounts, there are accounts for the superuser (uid 0) and various other system users.</a:t>
            </a:r>
            <a:endParaRPr>
              <a:solidFill>
                <a:schemeClr val="dk1"/>
              </a:solidFill>
            </a:endParaRPr>
          </a:p>
          <a:p>
            <a:pPr indent="0" lvl="0" marL="0" rtl="0" algn="l">
              <a:spcBef>
                <a:spcPts val="1600"/>
              </a:spcBef>
              <a:spcAft>
                <a:spcPts val="0"/>
              </a:spcAft>
              <a:buNone/>
            </a:pPr>
            <a:r>
              <a:rPr lang="en">
                <a:solidFill>
                  <a:schemeClr val="dk1"/>
                </a:solidFill>
              </a:rPr>
              <a:t>While many Unix-like systems assign regular users to a common group such as “users”, modern Linux practice is to create a unique, single-member group with the same name as the user. This makes certain types of permission assignment easier.</a:t>
            </a:r>
            <a:endParaRPr>
              <a:solidFill>
                <a:schemeClr val="dk1"/>
              </a:solidFill>
            </a:endParaRPr>
          </a:p>
          <a:p>
            <a:pPr indent="0" lvl="0" marL="0" rtl="0" algn="l">
              <a:spcBef>
                <a:spcPts val="1600"/>
              </a:spcBef>
              <a:spcAft>
                <a:spcPts val="1600"/>
              </a:spcAft>
              <a:buNone/>
            </a:pPr>
            <a:r>
              <a:t/>
            </a:r>
            <a:endParaRPr>
              <a:solidFill>
                <a:schemeClr val="dk1"/>
              </a:solidFill>
            </a:endParaRPr>
          </a:p>
        </p:txBody>
      </p:sp>
      <p:sp>
        <p:nvSpPr>
          <p:cNvPr id="290" name="Google Shape;290;p46"/>
          <p:cNvSpPr txBox="1"/>
          <p:nvPr>
            <p:ph type="ctrTitle"/>
          </p:nvPr>
        </p:nvSpPr>
        <p:spPr>
          <a:xfrm>
            <a:off x="1202850" y="352850"/>
            <a:ext cx="6724200" cy="622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Owners, Group Members, and Everybody Else</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47"/>
          <p:cNvSpPr txBox="1"/>
          <p:nvPr>
            <p:ph idx="1" type="body"/>
          </p:nvPr>
        </p:nvSpPr>
        <p:spPr>
          <a:xfrm>
            <a:off x="249350" y="991800"/>
            <a:ext cx="8641500" cy="405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Access rights to files and directories are defined in terms of read access, write access, and execution access.</a:t>
            </a:r>
            <a:endParaRPr>
              <a:solidFill>
                <a:schemeClr val="dk1"/>
              </a:solidFill>
            </a:endParaRPr>
          </a:p>
          <a:p>
            <a:pPr indent="0" lvl="0" marL="0" rtl="0" algn="l">
              <a:spcBef>
                <a:spcPts val="1600"/>
              </a:spcBef>
              <a:spcAft>
                <a:spcPts val="0"/>
              </a:spcAft>
              <a:buNone/>
            </a:pPr>
            <a:r>
              <a:rPr lang="en">
                <a:solidFill>
                  <a:schemeClr val="dk1"/>
                </a:solidFill>
              </a:rPr>
              <a:t>If we look at the output of the ls command, we can get some clue as to how this is implemented:</a:t>
            </a:r>
            <a:endParaRPr>
              <a:solidFill>
                <a:schemeClr val="dk1"/>
              </a:solidFill>
            </a:endParaRPr>
          </a:p>
          <a:p>
            <a:pPr indent="0" lvl="0" marL="0" rtl="0" algn="l">
              <a:spcBef>
                <a:spcPts val="1600"/>
              </a:spcBef>
              <a:spcAft>
                <a:spcPts val="0"/>
              </a:spcAft>
              <a:buNone/>
            </a:pPr>
            <a:r>
              <a:rPr b="1" lang="en">
                <a:solidFill>
                  <a:schemeClr val="dk1"/>
                </a:solidFill>
                <a:latin typeface="Roboto Condensed"/>
                <a:ea typeface="Roboto Condensed"/>
                <a:cs typeface="Roboto Condensed"/>
                <a:sym typeface="Roboto Condensed"/>
              </a:rPr>
              <a:t>root@lwd:/tmp# ls -l file1.txt</a:t>
            </a:r>
            <a:br>
              <a:rPr b="1" lang="en">
                <a:solidFill>
                  <a:schemeClr val="dk1"/>
                </a:solidFill>
                <a:latin typeface="Roboto Condensed"/>
                <a:ea typeface="Roboto Condensed"/>
                <a:cs typeface="Roboto Condensed"/>
                <a:sym typeface="Roboto Condensed"/>
              </a:rPr>
            </a:br>
            <a:r>
              <a:rPr b="1" lang="en">
                <a:solidFill>
                  <a:schemeClr val="dk1"/>
                </a:solidFill>
                <a:latin typeface="Roboto Condensed"/>
                <a:ea typeface="Roboto Condensed"/>
                <a:cs typeface="Roboto Condensed"/>
                <a:sym typeface="Roboto Condensed"/>
              </a:rPr>
              <a:t>-rw-r--r-- 1 root root 0 Oct 13 22:41 file1.txt</a:t>
            </a:r>
            <a:endParaRPr b="1">
              <a:solidFill>
                <a:schemeClr val="dk1"/>
              </a:solidFill>
              <a:latin typeface="Roboto Condensed"/>
              <a:ea typeface="Roboto Condensed"/>
              <a:cs typeface="Roboto Condensed"/>
              <a:sym typeface="Roboto Condensed"/>
            </a:endParaRPr>
          </a:p>
          <a:p>
            <a:pPr indent="0" lvl="0" marL="0" rtl="0" algn="l">
              <a:spcBef>
                <a:spcPts val="1600"/>
              </a:spcBef>
              <a:spcAft>
                <a:spcPts val="0"/>
              </a:spcAft>
              <a:buNone/>
            </a:pPr>
            <a:r>
              <a:rPr lang="en">
                <a:solidFill>
                  <a:schemeClr val="dk1"/>
                </a:solidFill>
              </a:rPr>
              <a:t>The first 10 characters of the listing are the file attributes. The first of these characters is the file type (File, Directory, Symbolic Link, Character Special file or block special file)</a:t>
            </a:r>
            <a:endParaRPr>
              <a:solidFill>
                <a:schemeClr val="dk1"/>
              </a:solidFill>
            </a:endParaRPr>
          </a:p>
          <a:p>
            <a:pPr indent="0" lvl="0" marL="0" rtl="0" algn="l">
              <a:spcBef>
                <a:spcPts val="1600"/>
              </a:spcBef>
              <a:spcAft>
                <a:spcPts val="0"/>
              </a:spcAft>
              <a:buNone/>
            </a:pPr>
            <a:r>
              <a:rPr lang="en">
                <a:solidFill>
                  <a:schemeClr val="dk1"/>
                </a:solidFill>
              </a:rPr>
              <a:t>The remaining nine characters of the file attributes, called the file mode, represent the read, write, and execute permissions for the file's owner, the file's group owner, and everybody else.</a:t>
            </a:r>
            <a:endParaRPr>
              <a:solidFill>
                <a:schemeClr val="dk1"/>
              </a:solidFill>
            </a:endParaRPr>
          </a:p>
          <a:p>
            <a:pPr indent="0" lvl="0" marL="0" rtl="0" algn="l">
              <a:spcBef>
                <a:spcPts val="1600"/>
              </a:spcBef>
              <a:spcAft>
                <a:spcPts val="0"/>
              </a:spcAft>
              <a:buNone/>
            </a:pPr>
            <a:r>
              <a:t/>
            </a:r>
            <a:endParaRPr>
              <a:solidFill>
                <a:schemeClr val="dk1"/>
              </a:solidFill>
            </a:endParaRPr>
          </a:p>
          <a:p>
            <a:pPr indent="0" lvl="0" marL="0" rtl="0" algn="l">
              <a:spcBef>
                <a:spcPts val="1600"/>
              </a:spcBef>
              <a:spcAft>
                <a:spcPts val="1600"/>
              </a:spcAft>
              <a:buNone/>
            </a:pPr>
            <a:r>
              <a:t/>
            </a:r>
            <a:endParaRPr>
              <a:solidFill>
                <a:schemeClr val="dk1"/>
              </a:solidFill>
            </a:endParaRPr>
          </a:p>
        </p:txBody>
      </p:sp>
      <p:sp>
        <p:nvSpPr>
          <p:cNvPr id="296" name="Google Shape;296;p47"/>
          <p:cNvSpPr/>
          <p:nvPr/>
        </p:nvSpPr>
        <p:spPr>
          <a:xfrm>
            <a:off x="292475" y="3820475"/>
            <a:ext cx="6724200" cy="863100"/>
          </a:xfrm>
          <a:prstGeom prst="snip2DiagRect">
            <a:avLst>
              <a:gd fmla="val 18257" name="adj1"/>
              <a:gd fmla="val 0" name="adj2"/>
            </a:avLst>
          </a:prstGeom>
          <a:solidFill>
            <a:schemeClr val="dk1"/>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47"/>
          <p:cNvSpPr txBox="1"/>
          <p:nvPr>
            <p:ph type="ctrTitle"/>
          </p:nvPr>
        </p:nvSpPr>
        <p:spPr>
          <a:xfrm>
            <a:off x="1202850" y="352850"/>
            <a:ext cx="6724200" cy="622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Reading, Writing, and Executing</a:t>
            </a:r>
            <a:endParaRPr/>
          </a:p>
        </p:txBody>
      </p:sp>
      <p:graphicFrame>
        <p:nvGraphicFramePr>
          <p:cNvPr id="298" name="Google Shape;298;p47"/>
          <p:cNvGraphicFramePr/>
          <p:nvPr/>
        </p:nvGraphicFramePr>
        <p:xfrm>
          <a:off x="9800" y="3867150"/>
          <a:ext cx="3000000" cy="3000000"/>
        </p:xfrm>
        <a:graphic>
          <a:graphicData uri="http://schemas.openxmlformats.org/drawingml/2006/table">
            <a:tbl>
              <a:tblPr>
                <a:noFill/>
                <a:tableStyleId>{DB3F4D7D-B9AA-4267-A5B8-3B8D153CD657}</a:tableStyleId>
              </a:tblPr>
              <a:tblGrid>
                <a:gridCol w="2413000"/>
                <a:gridCol w="2413000"/>
                <a:gridCol w="2413000"/>
              </a:tblGrid>
              <a:tr h="381000">
                <a:tc>
                  <a:txBody>
                    <a:bodyPr/>
                    <a:lstStyle/>
                    <a:p>
                      <a:pPr indent="0" lvl="0" marL="0" rtl="0" algn="ctr">
                        <a:spcBef>
                          <a:spcPts val="0"/>
                        </a:spcBef>
                        <a:spcAft>
                          <a:spcPts val="0"/>
                        </a:spcAft>
                        <a:buNone/>
                      </a:pPr>
                      <a:r>
                        <a:rPr lang="en">
                          <a:solidFill>
                            <a:schemeClr val="lt1"/>
                          </a:solidFill>
                          <a:latin typeface="Exo 2"/>
                          <a:ea typeface="Exo 2"/>
                          <a:cs typeface="Exo 2"/>
                          <a:sym typeface="Exo 2"/>
                        </a:rPr>
                        <a:t>Owner</a:t>
                      </a:r>
                      <a:endParaRPr>
                        <a:solidFill>
                          <a:schemeClr val="lt1"/>
                        </a:solidFill>
                        <a:latin typeface="Exo 2"/>
                        <a:ea typeface="Exo 2"/>
                        <a:cs typeface="Exo 2"/>
                        <a:sym typeface="Exo 2"/>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latin typeface="Exo 2"/>
                          <a:ea typeface="Exo 2"/>
                          <a:cs typeface="Exo 2"/>
                          <a:sym typeface="Exo 2"/>
                        </a:rPr>
                        <a:t>Group</a:t>
                      </a:r>
                      <a:endParaRPr>
                        <a:solidFill>
                          <a:schemeClr val="lt1"/>
                        </a:solidFill>
                        <a:latin typeface="Exo 2"/>
                        <a:ea typeface="Exo 2"/>
                        <a:cs typeface="Exo 2"/>
                        <a:sym typeface="Exo 2"/>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latin typeface="Exo 2"/>
                          <a:ea typeface="Exo 2"/>
                          <a:cs typeface="Exo 2"/>
                          <a:sym typeface="Exo 2"/>
                        </a:rPr>
                        <a:t>Others</a:t>
                      </a:r>
                      <a:endParaRPr>
                        <a:solidFill>
                          <a:schemeClr val="lt1"/>
                        </a:solidFill>
                        <a:latin typeface="Exo 2"/>
                        <a:ea typeface="Exo 2"/>
                        <a:cs typeface="Exo 2"/>
                        <a:sym typeface="Exo 2"/>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
                          <a:solidFill>
                            <a:schemeClr val="lt1"/>
                          </a:solidFill>
                          <a:latin typeface="Exo 2"/>
                          <a:ea typeface="Exo 2"/>
                          <a:cs typeface="Exo 2"/>
                          <a:sym typeface="Exo 2"/>
                        </a:rPr>
                        <a:t>rwx</a:t>
                      </a:r>
                      <a:endParaRPr>
                        <a:solidFill>
                          <a:schemeClr val="lt1"/>
                        </a:solidFill>
                        <a:latin typeface="Exo 2"/>
                        <a:ea typeface="Exo 2"/>
                        <a:cs typeface="Exo 2"/>
                        <a:sym typeface="Exo 2"/>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latin typeface="Exo 2"/>
                          <a:ea typeface="Exo 2"/>
                          <a:cs typeface="Exo 2"/>
                          <a:sym typeface="Exo 2"/>
                        </a:rPr>
                        <a:t>rwx</a:t>
                      </a:r>
                      <a:endParaRPr>
                        <a:solidFill>
                          <a:schemeClr val="lt1"/>
                        </a:solidFill>
                        <a:latin typeface="Exo 2"/>
                        <a:ea typeface="Exo 2"/>
                        <a:cs typeface="Exo 2"/>
                        <a:sym typeface="Exo 2"/>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latin typeface="Exo 2"/>
                          <a:ea typeface="Exo 2"/>
                          <a:cs typeface="Exo 2"/>
                          <a:sym typeface="Exo 2"/>
                        </a:rPr>
                        <a:t>rwx</a:t>
                      </a:r>
                      <a:endParaRPr>
                        <a:solidFill>
                          <a:schemeClr val="lt1"/>
                        </a:solidFill>
                        <a:latin typeface="Exo 2"/>
                        <a:ea typeface="Exo 2"/>
                        <a:cs typeface="Exo 2"/>
                        <a:sym typeface="Exo 2"/>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48"/>
          <p:cNvSpPr/>
          <p:nvPr/>
        </p:nvSpPr>
        <p:spPr>
          <a:xfrm>
            <a:off x="551850" y="1407925"/>
            <a:ext cx="7577400" cy="2773500"/>
          </a:xfrm>
          <a:prstGeom prst="snip2DiagRect">
            <a:avLst>
              <a:gd fmla="val 16197" name="adj1"/>
              <a:gd fmla="val 0" name="adj2"/>
            </a:avLst>
          </a:prstGeom>
          <a:solidFill>
            <a:schemeClr val="dk1"/>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48"/>
          <p:cNvSpPr txBox="1"/>
          <p:nvPr>
            <p:ph type="ctrTitle"/>
          </p:nvPr>
        </p:nvSpPr>
        <p:spPr>
          <a:xfrm>
            <a:off x="1202850" y="352850"/>
            <a:ext cx="6724200" cy="622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Reading, Writing, and Executing</a:t>
            </a:r>
            <a:endParaRPr/>
          </a:p>
        </p:txBody>
      </p:sp>
      <p:graphicFrame>
        <p:nvGraphicFramePr>
          <p:cNvPr id="305" name="Google Shape;305;p48"/>
          <p:cNvGraphicFramePr/>
          <p:nvPr/>
        </p:nvGraphicFramePr>
        <p:xfrm>
          <a:off x="788425" y="1621500"/>
          <a:ext cx="3000000" cy="3000000"/>
        </p:xfrm>
        <a:graphic>
          <a:graphicData uri="http://schemas.openxmlformats.org/drawingml/2006/table">
            <a:tbl>
              <a:tblPr>
                <a:noFill/>
                <a:tableStyleId>{DB3F4D7D-B9AA-4267-A5B8-3B8D153CD657}</a:tableStyleId>
              </a:tblPr>
              <a:tblGrid>
                <a:gridCol w="1005100"/>
                <a:gridCol w="3254900"/>
                <a:gridCol w="2979000"/>
              </a:tblGrid>
              <a:tr h="381000">
                <a:tc>
                  <a:txBody>
                    <a:bodyPr/>
                    <a:lstStyle/>
                    <a:p>
                      <a:pPr indent="0" lvl="0" marL="0" marR="0" rtl="0" algn="ctr">
                        <a:lnSpc>
                          <a:spcPct val="100000"/>
                        </a:lnSpc>
                        <a:spcBef>
                          <a:spcPts val="0"/>
                        </a:spcBef>
                        <a:spcAft>
                          <a:spcPts val="0"/>
                        </a:spcAft>
                        <a:buNone/>
                      </a:pPr>
                      <a:r>
                        <a:rPr b="1" lang="en">
                          <a:solidFill>
                            <a:schemeClr val="lt1"/>
                          </a:solidFill>
                          <a:latin typeface="Exo 2"/>
                          <a:ea typeface="Exo 2"/>
                          <a:cs typeface="Exo 2"/>
                          <a:sym typeface="Exo 2"/>
                        </a:rPr>
                        <a:t>Attribute</a:t>
                      </a:r>
                      <a:endParaRPr b="1">
                        <a:solidFill>
                          <a:schemeClr val="lt1"/>
                        </a:solidFill>
                        <a:latin typeface="Exo 2"/>
                        <a:ea typeface="Exo 2"/>
                        <a:cs typeface="Exo 2"/>
                        <a:sym typeface="Exo 2"/>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1" lang="en">
                          <a:solidFill>
                            <a:schemeClr val="lt1"/>
                          </a:solidFill>
                          <a:latin typeface="Exo 2"/>
                          <a:ea typeface="Exo 2"/>
                          <a:cs typeface="Exo 2"/>
                          <a:sym typeface="Exo 2"/>
                        </a:rPr>
                        <a:t>Files</a:t>
                      </a:r>
                      <a:endParaRPr b="1">
                        <a:solidFill>
                          <a:schemeClr val="lt1"/>
                        </a:solidFill>
                        <a:latin typeface="Exo 2"/>
                        <a:ea typeface="Exo 2"/>
                        <a:cs typeface="Exo 2"/>
                        <a:sym typeface="Exo 2"/>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1" lang="en">
                          <a:solidFill>
                            <a:schemeClr val="lt1"/>
                          </a:solidFill>
                          <a:latin typeface="Exo 2"/>
                          <a:ea typeface="Exo 2"/>
                          <a:cs typeface="Exo 2"/>
                          <a:sym typeface="Exo 2"/>
                        </a:rPr>
                        <a:t>Directories</a:t>
                      </a:r>
                      <a:endParaRPr b="1">
                        <a:solidFill>
                          <a:schemeClr val="lt1"/>
                        </a:solidFill>
                        <a:latin typeface="Exo 2"/>
                        <a:ea typeface="Exo 2"/>
                        <a:cs typeface="Exo 2"/>
                        <a:sym typeface="Exo 2"/>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 sz="1200">
                          <a:solidFill>
                            <a:schemeClr val="lt1"/>
                          </a:solidFill>
                          <a:latin typeface="Roboto Condensed Light"/>
                          <a:ea typeface="Roboto Condensed Light"/>
                          <a:cs typeface="Roboto Condensed Light"/>
                          <a:sym typeface="Roboto Condensed Light"/>
                        </a:rPr>
                        <a:t>r</a:t>
                      </a:r>
                      <a:endParaRPr sz="1200">
                        <a:solidFill>
                          <a:schemeClr val="lt1"/>
                        </a:solidFill>
                        <a:latin typeface="Roboto Condensed Light"/>
                        <a:ea typeface="Roboto Condensed Light"/>
                        <a:cs typeface="Roboto Condensed Light"/>
                        <a:sym typeface="Roboto Condensed Light"/>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lt1"/>
                          </a:solidFill>
                          <a:latin typeface="Roboto Condensed Light"/>
                          <a:ea typeface="Roboto Condensed Light"/>
                          <a:cs typeface="Roboto Condensed Light"/>
                          <a:sym typeface="Roboto Condensed Light"/>
                        </a:rPr>
                        <a:t>Allows a file to be opened and read.</a:t>
                      </a:r>
                      <a:endParaRPr sz="1200">
                        <a:solidFill>
                          <a:schemeClr val="lt1"/>
                        </a:solidFill>
                        <a:latin typeface="Roboto Condensed Light"/>
                        <a:ea typeface="Roboto Condensed Light"/>
                        <a:cs typeface="Roboto Condensed Light"/>
                        <a:sym typeface="Roboto Condensed Light"/>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lt1"/>
                          </a:solidFill>
                          <a:latin typeface="Roboto Condensed Light"/>
                          <a:ea typeface="Roboto Condensed Light"/>
                          <a:cs typeface="Roboto Condensed Light"/>
                          <a:sym typeface="Roboto Condensed Light"/>
                        </a:rPr>
                        <a:t>Allows a directory's contents to be listed if the execute attribute is also set.</a:t>
                      </a:r>
                      <a:endParaRPr sz="1200">
                        <a:solidFill>
                          <a:schemeClr val="lt1"/>
                        </a:solidFill>
                        <a:latin typeface="Roboto Condensed Light"/>
                        <a:ea typeface="Roboto Condensed Light"/>
                        <a:cs typeface="Roboto Condensed Light"/>
                        <a:sym typeface="Roboto Condensed Light"/>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 sz="1200">
                          <a:solidFill>
                            <a:schemeClr val="lt1"/>
                          </a:solidFill>
                          <a:latin typeface="Roboto Condensed Light"/>
                          <a:ea typeface="Roboto Condensed Light"/>
                          <a:cs typeface="Roboto Condensed Light"/>
                          <a:sym typeface="Roboto Condensed Light"/>
                        </a:rPr>
                        <a:t>w</a:t>
                      </a:r>
                      <a:endParaRPr sz="1200">
                        <a:solidFill>
                          <a:schemeClr val="lt1"/>
                        </a:solidFill>
                        <a:latin typeface="Roboto Condensed Light"/>
                        <a:ea typeface="Roboto Condensed Light"/>
                        <a:cs typeface="Roboto Condensed Light"/>
                        <a:sym typeface="Roboto Condensed Light"/>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lt1"/>
                          </a:solidFill>
                          <a:latin typeface="Roboto Condensed Light"/>
                          <a:ea typeface="Roboto Condensed Light"/>
                          <a:cs typeface="Roboto Condensed Light"/>
                          <a:sym typeface="Roboto Condensed Light"/>
                        </a:rPr>
                        <a:t>Allows a file to be written to or truncated, however this attribute does not allow files to be renamed or deleted. The ability to delete or rename files is determined by directory attributes.</a:t>
                      </a:r>
                      <a:endParaRPr sz="1200">
                        <a:solidFill>
                          <a:schemeClr val="lt1"/>
                        </a:solidFill>
                        <a:latin typeface="Roboto Condensed Light"/>
                        <a:ea typeface="Roboto Condensed Light"/>
                        <a:cs typeface="Roboto Condensed Light"/>
                        <a:sym typeface="Roboto Condensed Light"/>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lt1"/>
                          </a:solidFill>
                          <a:latin typeface="Roboto Condensed Light"/>
                          <a:ea typeface="Roboto Condensed Light"/>
                          <a:cs typeface="Roboto Condensed Light"/>
                          <a:sym typeface="Roboto Condensed Light"/>
                        </a:rPr>
                        <a:t>Allows files within a directory to be created, deleted, and renamed if the execute attribute is also set.</a:t>
                      </a:r>
                      <a:endParaRPr sz="1200">
                        <a:solidFill>
                          <a:schemeClr val="lt1"/>
                        </a:solidFill>
                        <a:latin typeface="Roboto Condensed Light"/>
                        <a:ea typeface="Roboto Condensed Light"/>
                        <a:cs typeface="Roboto Condensed Light"/>
                        <a:sym typeface="Roboto Condensed Light"/>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 sz="1200">
                          <a:solidFill>
                            <a:schemeClr val="lt1"/>
                          </a:solidFill>
                          <a:latin typeface="Roboto Condensed Light"/>
                          <a:ea typeface="Roboto Condensed Light"/>
                          <a:cs typeface="Roboto Condensed Light"/>
                          <a:sym typeface="Roboto Condensed Light"/>
                        </a:rPr>
                        <a:t>x</a:t>
                      </a:r>
                      <a:endParaRPr sz="1200">
                        <a:solidFill>
                          <a:schemeClr val="lt1"/>
                        </a:solidFill>
                        <a:latin typeface="Roboto Condensed Light"/>
                        <a:ea typeface="Roboto Condensed Light"/>
                        <a:cs typeface="Roboto Condensed Light"/>
                        <a:sym typeface="Roboto Condensed Light"/>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lt1"/>
                          </a:solidFill>
                          <a:latin typeface="Roboto Condensed Light"/>
                          <a:ea typeface="Roboto Condensed Light"/>
                          <a:cs typeface="Roboto Condensed Light"/>
                          <a:sym typeface="Roboto Condensed Light"/>
                        </a:rPr>
                        <a:t>Allows a file to be treated as a program and executed.</a:t>
                      </a:r>
                      <a:endParaRPr sz="1200">
                        <a:solidFill>
                          <a:schemeClr val="lt1"/>
                        </a:solidFill>
                        <a:latin typeface="Roboto Condensed Light"/>
                        <a:ea typeface="Roboto Condensed Light"/>
                        <a:cs typeface="Roboto Condensed Light"/>
                        <a:sym typeface="Roboto Condensed Light"/>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lt1"/>
                          </a:solidFill>
                          <a:latin typeface="Roboto Condensed Light"/>
                          <a:ea typeface="Roboto Condensed Light"/>
                          <a:cs typeface="Roboto Condensed Light"/>
                          <a:sym typeface="Roboto Condensed Light"/>
                        </a:rPr>
                        <a:t>Allows a directory to be entered, e.g., cd directory.</a:t>
                      </a:r>
                      <a:endParaRPr sz="1200">
                        <a:solidFill>
                          <a:schemeClr val="lt1"/>
                        </a:solidFill>
                        <a:latin typeface="Roboto Condensed Light"/>
                        <a:ea typeface="Roboto Condensed Light"/>
                        <a:cs typeface="Roboto Condensed Light"/>
                        <a:sym typeface="Roboto Condensed Light"/>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49"/>
          <p:cNvSpPr txBox="1"/>
          <p:nvPr>
            <p:ph type="ctrTitle"/>
          </p:nvPr>
        </p:nvSpPr>
        <p:spPr>
          <a:xfrm>
            <a:off x="2115425" y="376500"/>
            <a:ext cx="4945500" cy="502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Command: chmod</a:t>
            </a:r>
            <a:endParaRPr/>
          </a:p>
        </p:txBody>
      </p:sp>
      <p:sp>
        <p:nvSpPr>
          <p:cNvPr id="311" name="Google Shape;311;p49"/>
          <p:cNvSpPr txBox="1"/>
          <p:nvPr>
            <p:ph idx="1" type="subTitle"/>
          </p:nvPr>
        </p:nvSpPr>
        <p:spPr>
          <a:xfrm>
            <a:off x="1863900" y="1010275"/>
            <a:ext cx="6224700" cy="39696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a:t>In Unix-like operating systems, the </a:t>
            </a:r>
            <a:r>
              <a:rPr b="1" lang="en">
                <a:latin typeface="Roboto Condensed"/>
                <a:ea typeface="Roboto Condensed"/>
                <a:cs typeface="Roboto Condensed"/>
                <a:sym typeface="Roboto Condensed"/>
              </a:rPr>
              <a:t>chmod </a:t>
            </a:r>
            <a:r>
              <a:rPr lang="en"/>
              <a:t>command is used to change the access mode of a file.</a:t>
            </a:r>
            <a:endParaRPr/>
          </a:p>
          <a:p>
            <a:pPr indent="0" lvl="0" marL="0" rtl="0" algn="just">
              <a:spcBef>
                <a:spcPts val="0"/>
              </a:spcBef>
              <a:spcAft>
                <a:spcPts val="0"/>
              </a:spcAft>
              <a:buNone/>
            </a:pPr>
            <a:r>
              <a:rPr lang="en"/>
              <a:t>The name is an abbreviation of change mode.</a:t>
            </a:r>
            <a:endParaRPr/>
          </a:p>
          <a:p>
            <a:pPr indent="0" lvl="0" marL="0" rtl="0" algn="just">
              <a:spcBef>
                <a:spcPts val="0"/>
              </a:spcBef>
              <a:spcAft>
                <a:spcPts val="0"/>
              </a:spcAft>
              <a:buNone/>
            </a:pPr>
            <a:r>
              <a:t/>
            </a:r>
            <a:endParaRPr/>
          </a:p>
          <a:p>
            <a:pPr indent="0" lvl="0" marL="0" rtl="0" algn="just">
              <a:spcBef>
                <a:spcPts val="0"/>
              </a:spcBef>
              <a:spcAft>
                <a:spcPts val="0"/>
              </a:spcAft>
              <a:buNone/>
            </a:pPr>
            <a:r>
              <a:rPr b="1" lang="en">
                <a:latin typeface="Roboto Condensed"/>
                <a:ea typeface="Roboto Condensed"/>
                <a:cs typeface="Roboto Condensed"/>
                <a:sym typeface="Roboto Condensed"/>
              </a:rPr>
              <a:t>Syntax:</a:t>
            </a:r>
            <a:endParaRPr b="1">
              <a:latin typeface="Roboto Condensed"/>
              <a:ea typeface="Roboto Condensed"/>
              <a:cs typeface="Roboto Condensed"/>
              <a:sym typeface="Roboto Condensed"/>
            </a:endParaRPr>
          </a:p>
          <a:p>
            <a:pPr indent="0" lvl="0" marL="0" rtl="0" algn="just">
              <a:spcBef>
                <a:spcPts val="0"/>
              </a:spcBef>
              <a:spcAft>
                <a:spcPts val="0"/>
              </a:spcAft>
              <a:buNone/>
            </a:pPr>
            <a:r>
              <a:rPr lang="en"/>
              <a:t>chmod [reference][operator][mode] file...</a:t>
            </a:r>
            <a:endParaRPr/>
          </a:p>
          <a:p>
            <a:pPr indent="0" lvl="0" marL="0" rtl="0" algn="just">
              <a:spcBef>
                <a:spcPts val="0"/>
              </a:spcBef>
              <a:spcAft>
                <a:spcPts val="0"/>
              </a:spcAft>
              <a:buNone/>
            </a:pPr>
            <a:r>
              <a:t/>
            </a:r>
            <a:endParaRPr/>
          </a:p>
          <a:p>
            <a:pPr indent="0" lvl="0" marL="0" rtl="0" algn="just">
              <a:spcBef>
                <a:spcPts val="0"/>
              </a:spcBef>
              <a:spcAft>
                <a:spcPts val="0"/>
              </a:spcAft>
              <a:buNone/>
            </a:pPr>
            <a:r>
              <a:rPr b="1" lang="en">
                <a:latin typeface="Roboto Condensed"/>
                <a:ea typeface="Roboto Condensed"/>
                <a:cs typeface="Roboto Condensed"/>
                <a:sym typeface="Roboto Condensed"/>
              </a:rPr>
              <a:t>Different functionalities of chmod command :</a:t>
            </a:r>
            <a:br>
              <a:rPr b="1" lang="en">
                <a:latin typeface="Roboto Condensed"/>
                <a:ea typeface="Roboto Condensed"/>
                <a:cs typeface="Roboto Condensed"/>
                <a:sym typeface="Roboto Condensed"/>
              </a:rPr>
            </a:br>
            <a:endParaRPr b="1">
              <a:latin typeface="Roboto Condensed"/>
              <a:ea typeface="Roboto Condensed"/>
              <a:cs typeface="Roboto Condensed"/>
              <a:sym typeface="Roboto Condensed"/>
            </a:endParaRPr>
          </a:p>
          <a:p>
            <a:pPr indent="-304800" lvl="0" marL="457200" rtl="0" algn="just">
              <a:spcBef>
                <a:spcPts val="0"/>
              </a:spcBef>
              <a:spcAft>
                <a:spcPts val="0"/>
              </a:spcAft>
              <a:buSzPts val="1200"/>
              <a:buFont typeface="Roboto Condensed"/>
              <a:buChar char="●"/>
            </a:pPr>
            <a:r>
              <a:rPr b="1" lang="en">
                <a:latin typeface="Roboto Condensed"/>
                <a:ea typeface="Roboto Condensed"/>
                <a:cs typeface="Roboto Condensed"/>
                <a:sym typeface="Roboto Condensed"/>
              </a:rPr>
              <a:t>Let’s change the file.txt permission so that the owner cannot write(w) in the file but can only read it: </a:t>
            </a:r>
            <a:r>
              <a:rPr lang="en"/>
              <a:t>chmod u=r file.txt</a:t>
            </a:r>
            <a:br>
              <a:rPr lang="en"/>
            </a:br>
            <a:endParaRPr/>
          </a:p>
          <a:p>
            <a:pPr indent="-304800" lvl="0" marL="457200" rtl="0" algn="just">
              <a:spcBef>
                <a:spcPts val="0"/>
              </a:spcBef>
              <a:spcAft>
                <a:spcPts val="0"/>
              </a:spcAft>
              <a:buSzPts val="1200"/>
              <a:buChar char="●"/>
            </a:pPr>
            <a:r>
              <a:rPr b="1" lang="en">
                <a:latin typeface="Roboto Condensed"/>
                <a:ea typeface="Roboto Condensed"/>
                <a:cs typeface="Roboto Condensed"/>
                <a:sym typeface="Roboto Condensed"/>
              </a:rPr>
              <a:t>Let’s restrict the permission such that the user cannot search the directory CLASS:</a:t>
            </a:r>
            <a:r>
              <a:rPr lang="en"/>
              <a:t> chmod u=rw CLASS</a:t>
            </a:r>
            <a:endParaRPr/>
          </a:p>
          <a:p>
            <a:pPr indent="0" lvl="0" marL="457200" rtl="0" algn="just">
              <a:spcBef>
                <a:spcPts val="0"/>
              </a:spcBef>
              <a:spcAft>
                <a:spcPts val="0"/>
              </a:spcAft>
              <a:buNone/>
            </a:pPr>
            <a:r>
              <a:t/>
            </a:r>
            <a:endParaRPr/>
          </a:p>
          <a:p>
            <a:pPr indent="-304800" lvl="0" marL="457200" rtl="0" algn="just">
              <a:spcBef>
                <a:spcPts val="0"/>
              </a:spcBef>
              <a:spcAft>
                <a:spcPts val="0"/>
              </a:spcAft>
              <a:buSzPts val="1200"/>
              <a:buChar char="●"/>
            </a:pPr>
            <a:r>
              <a:rPr b="1" lang="en">
                <a:latin typeface="Roboto Condensed"/>
                <a:ea typeface="Roboto Condensed"/>
                <a:cs typeface="Roboto Condensed"/>
                <a:sym typeface="Roboto Condensed"/>
              </a:rPr>
              <a:t>Let’s change the file.txt permission so that the owner can execute it: </a:t>
            </a:r>
            <a:r>
              <a:rPr lang="en"/>
              <a:t>chmod u+x file.txt</a:t>
            </a:r>
            <a:br>
              <a:rPr b="1" lang="en">
                <a:latin typeface="Roboto Condensed"/>
                <a:ea typeface="Roboto Condensed"/>
                <a:cs typeface="Roboto Condensed"/>
                <a:sym typeface="Roboto Condensed"/>
              </a:rPr>
            </a:br>
            <a:endParaRPr b="1">
              <a:latin typeface="Roboto Condensed"/>
              <a:ea typeface="Roboto Condensed"/>
              <a:cs typeface="Roboto Condensed"/>
              <a:sym typeface="Roboto Condensed"/>
            </a:endParaRPr>
          </a:p>
          <a:p>
            <a:pPr indent="-304800" lvl="0" marL="457200" rtl="0" algn="just">
              <a:spcBef>
                <a:spcPts val="0"/>
              </a:spcBef>
              <a:spcAft>
                <a:spcPts val="0"/>
              </a:spcAft>
              <a:buSzPts val="1200"/>
              <a:buChar char="●"/>
            </a:pPr>
            <a:r>
              <a:rPr b="1" lang="en">
                <a:latin typeface="Roboto Condensed"/>
                <a:ea typeface="Roboto Condensed"/>
                <a:cs typeface="Roboto Condensed"/>
                <a:sym typeface="Roboto Condensed"/>
              </a:rPr>
              <a:t>Let’s give owner full permissions on file.txt will limiting the group and others to read only: </a:t>
            </a:r>
            <a:r>
              <a:rPr lang="en"/>
              <a:t>chmod 744 file.txt</a:t>
            </a:r>
            <a:endParaRPr/>
          </a:p>
          <a:p>
            <a:pPr indent="0" lvl="0" marL="0" rtl="0" algn="just">
              <a:spcBef>
                <a:spcPts val="0"/>
              </a:spcBef>
              <a:spcAft>
                <a:spcPts val="0"/>
              </a:spcAft>
              <a:buNone/>
            </a:pPr>
            <a:r>
              <a:t/>
            </a:r>
            <a:endParaRPr/>
          </a:p>
          <a:p>
            <a:pPr indent="0" lvl="0" marL="0" rtl="0" algn="just">
              <a:spcBef>
                <a:spcPts val="0"/>
              </a:spcBef>
              <a:spcAft>
                <a:spcPts val="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50"/>
          <p:cNvSpPr txBox="1"/>
          <p:nvPr>
            <p:ph type="ctrTitle"/>
          </p:nvPr>
        </p:nvSpPr>
        <p:spPr>
          <a:xfrm>
            <a:off x="2115425" y="376500"/>
            <a:ext cx="4945500" cy="502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Command: chmod</a:t>
            </a:r>
            <a:endParaRPr/>
          </a:p>
        </p:txBody>
      </p:sp>
      <p:pic>
        <p:nvPicPr>
          <p:cNvPr id="317" name="Google Shape;317;p50"/>
          <p:cNvPicPr preferRelativeResize="0"/>
          <p:nvPr/>
        </p:nvPicPr>
        <p:blipFill>
          <a:blip r:embed="rId3">
            <a:alphaModFix/>
          </a:blip>
          <a:stretch>
            <a:fillRect/>
          </a:stretch>
        </p:blipFill>
        <p:spPr>
          <a:xfrm>
            <a:off x="746610" y="973050"/>
            <a:ext cx="7650780" cy="39594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51"/>
          <p:cNvSpPr txBox="1"/>
          <p:nvPr>
            <p:ph type="ctrTitle"/>
          </p:nvPr>
        </p:nvSpPr>
        <p:spPr>
          <a:xfrm>
            <a:off x="2115425" y="376500"/>
            <a:ext cx="4945500" cy="502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Command: chown</a:t>
            </a:r>
            <a:endParaRPr/>
          </a:p>
        </p:txBody>
      </p:sp>
      <p:sp>
        <p:nvSpPr>
          <p:cNvPr id="323" name="Google Shape;323;p51"/>
          <p:cNvSpPr txBox="1"/>
          <p:nvPr>
            <p:ph idx="1" type="subTitle"/>
          </p:nvPr>
        </p:nvSpPr>
        <p:spPr>
          <a:xfrm>
            <a:off x="1863900" y="1010275"/>
            <a:ext cx="6224700" cy="39696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b="1" lang="en">
                <a:latin typeface="Roboto Condensed"/>
                <a:ea typeface="Roboto Condensed"/>
                <a:cs typeface="Roboto Condensed"/>
                <a:sym typeface="Roboto Condensed"/>
              </a:rPr>
              <a:t>chown </a:t>
            </a:r>
            <a:r>
              <a:rPr lang="en"/>
              <a:t>command is used to change the file Owner or group. Whenever you want to change ownership you can use chown command.</a:t>
            </a:r>
            <a:endParaRPr/>
          </a:p>
          <a:p>
            <a:pPr indent="0" lvl="0" marL="0" rtl="0" algn="just">
              <a:spcBef>
                <a:spcPts val="0"/>
              </a:spcBef>
              <a:spcAft>
                <a:spcPts val="0"/>
              </a:spcAft>
              <a:buNone/>
            </a:pPr>
            <a:r>
              <a:t/>
            </a:r>
            <a:endParaRPr/>
          </a:p>
          <a:p>
            <a:pPr indent="0" lvl="0" marL="0" rtl="0" algn="just">
              <a:spcBef>
                <a:spcPts val="0"/>
              </a:spcBef>
              <a:spcAft>
                <a:spcPts val="0"/>
              </a:spcAft>
              <a:buNone/>
            </a:pPr>
            <a:r>
              <a:rPr b="1" lang="en">
                <a:latin typeface="Roboto Condensed"/>
                <a:ea typeface="Roboto Condensed"/>
                <a:cs typeface="Roboto Condensed"/>
                <a:sym typeface="Roboto Condensed"/>
              </a:rPr>
              <a:t>Syntax:</a:t>
            </a:r>
            <a:endParaRPr b="1">
              <a:latin typeface="Roboto Condensed"/>
              <a:ea typeface="Roboto Condensed"/>
              <a:cs typeface="Roboto Condensed"/>
              <a:sym typeface="Roboto Condensed"/>
            </a:endParaRPr>
          </a:p>
          <a:p>
            <a:pPr indent="0" lvl="0" marL="0" rtl="0" algn="just">
              <a:spcBef>
                <a:spcPts val="0"/>
              </a:spcBef>
              <a:spcAft>
                <a:spcPts val="0"/>
              </a:spcAft>
              <a:buNone/>
            </a:pPr>
            <a:r>
              <a:rPr lang="en"/>
              <a:t>chown [OPTION]… [OWNER][:[GROUP]] FILE…</a:t>
            </a:r>
            <a:endParaRPr/>
          </a:p>
          <a:p>
            <a:pPr indent="0" lvl="0" marL="0" rtl="0" algn="just">
              <a:spcBef>
                <a:spcPts val="0"/>
              </a:spcBef>
              <a:spcAft>
                <a:spcPts val="0"/>
              </a:spcAft>
              <a:buNone/>
            </a:pPr>
            <a:r>
              <a:t/>
            </a:r>
            <a:endParaRPr/>
          </a:p>
          <a:p>
            <a:pPr indent="0" lvl="0" marL="0" rtl="0" algn="just">
              <a:spcBef>
                <a:spcPts val="0"/>
              </a:spcBef>
              <a:spcAft>
                <a:spcPts val="0"/>
              </a:spcAft>
              <a:buNone/>
            </a:pPr>
            <a:r>
              <a:rPr b="1" lang="en">
                <a:latin typeface="Roboto Condensed"/>
                <a:ea typeface="Roboto Condensed"/>
                <a:cs typeface="Roboto Condensed"/>
                <a:sym typeface="Roboto Condensed"/>
              </a:rPr>
              <a:t>Different functionalities of chown command :</a:t>
            </a:r>
            <a:br>
              <a:rPr b="1" lang="en">
                <a:latin typeface="Roboto Condensed"/>
                <a:ea typeface="Roboto Condensed"/>
                <a:cs typeface="Roboto Condensed"/>
                <a:sym typeface="Roboto Condensed"/>
              </a:rPr>
            </a:br>
            <a:endParaRPr b="1">
              <a:latin typeface="Roboto Condensed"/>
              <a:ea typeface="Roboto Condensed"/>
              <a:cs typeface="Roboto Condensed"/>
              <a:sym typeface="Roboto Condensed"/>
            </a:endParaRPr>
          </a:p>
          <a:p>
            <a:pPr indent="-304800" lvl="0" marL="457200" rtl="0" algn="just">
              <a:spcBef>
                <a:spcPts val="0"/>
              </a:spcBef>
              <a:spcAft>
                <a:spcPts val="0"/>
              </a:spcAft>
              <a:buSzPts val="1200"/>
              <a:buFont typeface="Roboto Condensed"/>
              <a:buChar char="●"/>
            </a:pPr>
            <a:r>
              <a:rPr b="1" lang="en">
                <a:latin typeface="Roboto Condensed"/>
                <a:ea typeface="Roboto Condensed"/>
                <a:cs typeface="Roboto Condensed"/>
                <a:sym typeface="Roboto Condensed"/>
              </a:rPr>
              <a:t>To change owner of the file: </a:t>
            </a:r>
            <a:r>
              <a:rPr lang="en"/>
              <a:t>chown owner_name file_name</a:t>
            </a:r>
            <a:endParaRPr/>
          </a:p>
          <a:p>
            <a:pPr indent="0" lvl="0" marL="457200" rtl="0" algn="just">
              <a:spcBef>
                <a:spcPts val="0"/>
              </a:spcBef>
              <a:spcAft>
                <a:spcPts val="0"/>
              </a:spcAft>
              <a:buNone/>
            </a:pPr>
            <a:r>
              <a:t/>
            </a:r>
            <a:endParaRPr/>
          </a:p>
          <a:p>
            <a:pPr indent="-304800" lvl="0" marL="457200" rtl="0" algn="just">
              <a:spcBef>
                <a:spcPts val="0"/>
              </a:spcBef>
              <a:spcAft>
                <a:spcPts val="0"/>
              </a:spcAft>
              <a:buSzPts val="1200"/>
              <a:buChar char="●"/>
            </a:pPr>
            <a:r>
              <a:rPr b="1" lang="en">
                <a:latin typeface="Roboto Condensed"/>
                <a:ea typeface="Roboto Condensed"/>
                <a:cs typeface="Roboto Condensed"/>
                <a:sym typeface="Roboto Condensed"/>
              </a:rPr>
              <a:t>To Change group ownership: </a:t>
            </a:r>
            <a:r>
              <a:rPr lang="en"/>
              <a:t>chown :group_name file_name</a:t>
            </a:r>
            <a:endParaRPr/>
          </a:p>
          <a:p>
            <a:pPr indent="0" lvl="0" marL="457200" rtl="0" algn="just">
              <a:spcBef>
                <a:spcPts val="0"/>
              </a:spcBef>
              <a:spcAft>
                <a:spcPts val="0"/>
              </a:spcAft>
              <a:buNone/>
            </a:pPr>
            <a:r>
              <a:t/>
            </a:r>
            <a:endParaRPr/>
          </a:p>
          <a:p>
            <a:pPr indent="-304800" lvl="0" marL="457200" rtl="0" algn="just">
              <a:spcBef>
                <a:spcPts val="0"/>
              </a:spcBef>
              <a:spcAft>
                <a:spcPts val="0"/>
              </a:spcAft>
              <a:buSzPts val="1200"/>
              <a:buChar char="●"/>
            </a:pPr>
            <a:r>
              <a:rPr b="1" lang="en">
                <a:latin typeface="Roboto Condensed"/>
                <a:ea typeface="Roboto Condensed"/>
                <a:cs typeface="Roboto Condensed"/>
                <a:sym typeface="Roboto Condensed"/>
              </a:rPr>
              <a:t>To change the owner as well as group: </a:t>
            </a:r>
            <a:r>
              <a:rPr lang="en"/>
              <a:t>chown owner_name:group_name file_name</a:t>
            </a:r>
            <a:endParaRPr/>
          </a:p>
          <a:p>
            <a:pPr indent="0" lvl="0" marL="457200" rtl="0" algn="just">
              <a:spcBef>
                <a:spcPts val="0"/>
              </a:spcBef>
              <a:spcAft>
                <a:spcPts val="0"/>
              </a:spcAft>
              <a:buNone/>
            </a:pPr>
            <a:r>
              <a:t/>
            </a:r>
            <a:endParaRPr/>
          </a:p>
          <a:p>
            <a:pPr indent="-304800" lvl="0" marL="457200" rtl="0" algn="just">
              <a:spcBef>
                <a:spcPts val="0"/>
              </a:spcBef>
              <a:spcAft>
                <a:spcPts val="0"/>
              </a:spcAft>
              <a:buSzPts val="1200"/>
              <a:buChar char="●"/>
            </a:pPr>
            <a:r>
              <a:rPr b="1" lang="en">
                <a:latin typeface="Roboto Condensed"/>
                <a:ea typeface="Roboto Condensed"/>
                <a:cs typeface="Roboto Condensed"/>
                <a:sym typeface="Roboto Condensed"/>
              </a:rPr>
              <a:t>To copy ownership of one file to another: </a:t>
            </a:r>
            <a:r>
              <a:rPr lang="en"/>
              <a:t>chown --reference=file_name_1 file_name_2</a:t>
            </a:r>
            <a:endParaRPr/>
          </a:p>
          <a:p>
            <a:pPr indent="0" lvl="0" marL="0" rtl="0" algn="just">
              <a:spcBef>
                <a:spcPts val="0"/>
              </a:spcBef>
              <a:spcAft>
                <a:spcPts val="0"/>
              </a:spcAft>
              <a:buNone/>
            </a:pPr>
            <a:r>
              <a:t/>
            </a:r>
            <a:endParaRPr/>
          </a:p>
          <a:p>
            <a:pPr indent="0" lvl="0" marL="0" rtl="0" algn="just">
              <a:spcBef>
                <a:spcPts val="0"/>
              </a:spcBef>
              <a:spcAft>
                <a:spcPts val="0"/>
              </a:spcAft>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52"/>
          <p:cNvSpPr txBox="1"/>
          <p:nvPr>
            <p:ph type="ctrTitle"/>
          </p:nvPr>
        </p:nvSpPr>
        <p:spPr>
          <a:xfrm>
            <a:off x="2638350" y="659498"/>
            <a:ext cx="3867300" cy="2054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Questions?</a:t>
            </a:r>
            <a:endParaRPr sz="2800"/>
          </a:p>
        </p:txBody>
      </p:sp>
      <p:cxnSp>
        <p:nvCxnSpPr>
          <p:cNvPr id="329" name="Google Shape;329;p52"/>
          <p:cNvCxnSpPr/>
          <p:nvPr/>
        </p:nvCxnSpPr>
        <p:spPr>
          <a:xfrm>
            <a:off x="4569600" y="1494500"/>
            <a:ext cx="4574400" cy="0"/>
          </a:xfrm>
          <a:prstGeom prst="straightConnector1">
            <a:avLst/>
          </a:prstGeom>
          <a:noFill/>
          <a:ln cap="flat" cmpd="sng" w="9525">
            <a:solidFill>
              <a:schemeClr val="dk1"/>
            </a:solidFill>
            <a:prstDash val="solid"/>
            <a:round/>
            <a:headEnd len="med" w="med" type="none"/>
            <a:tailEnd len="med" w="med" type="none"/>
          </a:ln>
        </p:spPr>
      </p:cxnSp>
      <p:cxnSp>
        <p:nvCxnSpPr>
          <p:cNvPr id="330" name="Google Shape;330;p52"/>
          <p:cNvCxnSpPr/>
          <p:nvPr/>
        </p:nvCxnSpPr>
        <p:spPr>
          <a:xfrm>
            <a:off x="0" y="3568175"/>
            <a:ext cx="45744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28"/>
          <p:cNvSpPr txBox="1"/>
          <p:nvPr>
            <p:ph idx="1" type="body"/>
          </p:nvPr>
        </p:nvSpPr>
        <p:spPr>
          <a:xfrm>
            <a:off x="249350" y="991800"/>
            <a:ext cx="8641500" cy="405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If we spend any time in the Linux community, we hear many opinions as to which of the many Linux distributions is “best.” Often, these discussions get really silly, focusing on such things as the prettiness of the desktop background (some people won't use Ubuntu because of its default color scheme!) and other trivial matters.</a:t>
            </a:r>
            <a:endParaRPr>
              <a:solidFill>
                <a:schemeClr val="dk1"/>
              </a:solidFill>
            </a:endParaRPr>
          </a:p>
          <a:p>
            <a:pPr indent="0" lvl="0" marL="0" rtl="0" algn="l">
              <a:spcBef>
                <a:spcPts val="1600"/>
              </a:spcBef>
              <a:spcAft>
                <a:spcPts val="0"/>
              </a:spcAft>
              <a:buNone/>
            </a:pPr>
            <a:r>
              <a:rPr b="1" lang="en">
                <a:solidFill>
                  <a:schemeClr val="dk1"/>
                </a:solidFill>
                <a:latin typeface="Roboto Condensed"/>
                <a:ea typeface="Roboto Condensed"/>
                <a:cs typeface="Roboto Condensed"/>
                <a:sym typeface="Roboto Condensed"/>
              </a:rPr>
              <a:t>Package management</a:t>
            </a:r>
            <a:r>
              <a:rPr lang="en">
                <a:solidFill>
                  <a:schemeClr val="dk1"/>
                </a:solidFill>
              </a:rPr>
              <a:t> is a method of installing and maintaining software on the system. Today, most people can satisfy all of their software needs by installing packages from their Linux distributor. This contrasts with the early days of Linux, when one had to download and compile source code to install software. There isn’t anything wrong with compiling source code; in fact, having access to source code is the great wonder of Linux. It gives us (and everybody else) the ability to examine and improve the system. It's just that having a precompiled package is faster and easier to deal with.</a:t>
            </a:r>
            <a:endParaRPr>
              <a:solidFill>
                <a:schemeClr val="dk1"/>
              </a:solidFill>
            </a:endParaRPr>
          </a:p>
          <a:p>
            <a:pPr indent="0" lvl="0" marL="0" rtl="0" algn="l">
              <a:spcBef>
                <a:spcPts val="1600"/>
              </a:spcBef>
              <a:spcAft>
                <a:spcPts val="0"/>
              </a:spcAft>
              <a:buNone/>
            </a:pPr>
            <a:r>
              <a:rPr b="1" lang="en" sz="1800">
                <a:solidFill>
                  <a:schemeClr val="dk1"/>
                </a:solidFill>
                <a:latin typeface="Roboto Condensed"/>
                <a:ea typeface="Roboto Condensed"/>
                <a:cs typeface="Roboto Condensed"/>
                <a:sym typeface="Roboto Condensed"/>
              </a:rPr>
              <a:t>Packaging Systems</a:t>
            </a:r>
            <a:endParaRPr b="1" sz="1800">
              <a:solidFill>
                <a:schemeClr val="dk1"/>
              </a:solidFill>
              <a:latin typeface="Roboto Condensed"/>
              <a:ea typeface="Roboto Condensed"/>
              <a:cs typeface="Roboto Condensed"/>
              <a:sym typeface="Roboto Condensed"/>
            </a:endParaRPr>
          </a:p>
          <a:p>
            <a:pPr indent="0" lvl="0" marL="0" rtl="0" algn="l">
              <a:spcBef>
                <a:spcPts val="1600"/>
              </a:spcBef>
              <a:spcAft>
                <a:spcPts val="0"/>
              </a:spcAft>
              <a:buNone/>
            </a:pPr>
            <a:r>
              <a:rPr lang="en">
                <a:solidFill>
                  <a:schemeClr val="dk1"/>
                </a:solidFill>
              </a:rPr>
              <a:t>Different distributions use different packaging systems, and as a general rule, a package intended for one distribution is usually not compatible with another distribution. </a:t>
            </a:r>
            <a:endParaRPr>
              <a:solidFill>
                <a:schemeClr val="dk1"/>
              </a:solidFill>
            </a:endParaRPr>
          </a:p>
          <a:p>
            <a:pPr indent="0" lvl="0" marL="0" rtl="0" algn="l">
              <a:spcBef>
                <a:spcPts val="1600"/>
              </a:spcBef>
              <a:spcAft>
                <a:spcPts val="0"/>
              </a:spcAft>
              <a:buNone/>
            </a:pPr>
            <a:r>
              <a:rPr lang="en">
                <a:solidFill>
                  <a:schemeClr val="dk1"/>
                </a:solidFill>
              </a:rPr>
              <a:t>Most distributions fall into one of two camps of packaging technologies: the Debian </a:t>
            </a:r>
            <a:r>
              <a:rPr b="1" lang="en">
                <a:solidFill>
                  <a:schemeClr val="dk1"/>
                </a:solidFill>
                <a:latin typeface="Roboto Condensed"/>
                <a:ea typeface="Roboto Condensed"/>
                <a:cs typeface="Roboto Condensed"/>
                <a:sym typeface="Roboto Condensed"/>
              </a:rPr>
              <a:t>.deb</a:t>
            </a:r>
            <a:r>
              <a:rPr lang="en">
                <a:solidFill>
                  <a:schemeClr val="dk1"/>
                </a:solidFill>
              </a:rPr>
              <a:t> camp and the Red Hat </a:t>
            </a:r>
            <a:r>
              <a:rPr b="1" lang="en">
                <a:solidFill>
                  <a:schemeClr val="dk1"/>
                </a:solidFill>
                <a:latin typeface="Roboto Condensed"/>
                <a:ea typeface="Roboto Condensed"/>
                <a:cs typeface="Roboto Condensed"/>
                <a:sym typeface="Roboto Condensed"/>
              </a:rPr>
              <a:t>.rpm</a:t>
            </a:r>
            <a:r>
              <a:rPr lang="en">
                <a:solidFill>
                  <a:schemeClr val="dk1"/>
                </a:solidFill>
              </a:rPr>
              <a:t> camp.</a:t>
            </a:r>
            <a:endParaRPr>
              <a:solidFill>
                <a:schemeClr val="dk1"/>
              </a:solidFill>
            </a:endParaRPr>
          </a:p>
          <a:p>
            <a:pPr indent="0" lvl="0" marL="0" rtl="0" algn="l">
              <a:spcBef>
                <a:spcPts val="1600"/>
              </a:spcBef>
              <a:spcAft>
                <a:spcPts val="1600"/>
              </a:spcAft>
              <a:buNone/>
            </a:pPr>
            <a:r>
              <a:rPr lang="en">
                <a:solidFill>
                  <a:schemeClr val="dk1"/>
                </a:solidFill>
              </a:rPr>
              <a:t>There are some important exceptions such as Gentoo, Slackware, and Arch (pacman).</a:t>
            </a:r>
            <a:endParaRPr>
              <a:solidFill>
                <a:schemeClr val="dk1"/>
              </a:solidFill>
            </a:endParaRPr>
          </a:p>
        </p:txBody>
      </p:sp>
      <p:sp>
        <p:nvSpPr>
          <p:cNvPr id="148" name="Google Shape;148;p28"/>
          <p:cNvSpPr txBox="1"/>
          <p:nvPr>
            <p:ph type="ctrTitle"/>
          </p:nvPr>
        </p:nvSpPr>
        <p:spPr>
          <a:xfrm>
            <a:off x="1964850" y="352850"/>
            <a:ext cx="5214300" cy="622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Managing Linux Software</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29"/>
          <p:cNvSpPr txBox="1"/>
          <p:nvPr>
            <p:ph idx="1" type="body"/>
          </p:nvPr>
        </p:nvSpPr>
        <p:spPr>
          <a:xfrm>
            <a:off x="249350" y="687000"/>
            <a:ext cx="8641500" cy="405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dk1"/>
                </a:solidFill>
                <a:latin typeface="Roboto Condensed"/>
                <a:ea typeface="Roboto Condensed"/>
                <a:cs typeface="Roboto Condensed"/>
                <a:sym typeface="Roboto Condensed"/>
              </a:rPr>
              <a:t>Package Files</a:t>
            </a:r>
            <a:endParaRPr b="1" sz="1800">
              <a:solidFill>
                <a:schemeClr val="dk1"/>
              </a:solidFill>
              <a:latin typeface="Roboto Condensed"/>
              <a:ea typeface="Roboto Condensed"/>
              <a:cs typeface="Roboto Condensed"/>
              <a:sym typeface="Roboto Condensed"/>
            </a:endParaRPr>
          </a:p>
          <a:p>
            <a:pPr indent="0" lvl="0" marL="0" rtl="0" algn="l">
              <a:spcBef>
                <a:spcPts val="1600"/>
              </a:spcBef>
              <a:spcAft>
                <a:spcPts val="0"/>
              </a:spcAft>
              <a:buNone/>
            </a:pPr>
            <a:r>
              <a:rPr lang="en">
                <a:solidFill>
                  <a:schemeClr val="dk1"/>
                </a:solidFill>
              </a:rPr>
              <a:t>The basic unit of software in a packaging system is the package file. A package file is a compressed collection of files that comprise the software package. A package may consist of numerous programs and data files that support the programs. In addition to the files to be installed, the package file also includes metadata about the package, such as a text description of the package and its contents.</a:t>
            </a:r>
            <a:endParaRPr>
              <a:solidFill>
                <a:schemeClr val="dk1"/>
              </a:solidFill>
            </a:endParaRPr>
          </a:p>
          <a:p>
            <a:pPr indent="0" lvl="0" marL="0" rtl="0" algn="l">
              <a:spcBef>
                <a:spcPts val="1600"/>
              </a:spcBef>
              <a:spcAft>
                <a:spcPts val="0"/>
              </a:spcAft>
              <a:buNone/>
            </a:pPr>
            <a:r>
              <a:rPr b="1" lang="en" sz="1800">
                <a:solidFill>
                  <a:schemeClr val="dk1"/>
                </a:solidFill>
                <a:latin typeface="Roboto Condensed"/>
                <a:ea typeface="Roboto Condensed"/>
                <a:cs typeface="Roboto Condensed"/>
                <a:sym typeface="Roboto Condensed"/>
              </a:rPr>
              <a:t>Repositories</a:t>
            </a:r>
            <a:endParaRPr b="1" sz="1800">
              <a:solidFill>
                <a:schemeClr val="dk1"/>
              </a:solidFill>
              <a:latin typeface="Roboto Condensed"/>
              <a:ea typeface="Roboto Condensed"/>
              <a:cs typeface="Roboto Condensed"/>
              <a:sym typeface="Roboto Condensed"/>
            </a:endParaRPr>
          </a:p>
          <a:p>
            <a:pPr indent="0" lvl="0" marL="0" rtl="0" algn="l">
              <a:spcBef>
                <a:spcPts val="1600"/>
              </a:spcBef>
              <a:spcAft>
                <a:spcPts val="0"/>
              </a:spcAft>
              <a:buNone/>
            </a:pPr>
            <a:r>
              <a:rPr lang="en">
                <a:solidFill>
                  <a:schemeClr val="dk1"/>
                </a:solidFill>
              </a:rPr>
              <a:t>While some software projects choose to perform their own packaging and distribution, most packages today are created by the distribution vendors and interested third parties. Packages are made available to the users of a distribution in central repositories that may contain many thousands of packages, each specially built and maintained for the distribution.</a:t>
            </a:r>
            <a:endParaRPr>
              <a:solidFill>
                <a:schemeClr val="dk1"/>
              </a:solidFill>
            </a:endParaRPr>
          </a:p>
          <a:p>
            <a:pPr indent="0" lvl="0" marL="0" rtl="0" algn="l">
              <a:spcBef>
                <a:spcPts val="1600"/>
              </a:spcBef>
              <a:spcAft>
                <a:spcPts val="0"/>
              </a:spcAft>
              <a:buNone/>
            </a:pPr>
            <a:r>
              <a:rPr b="1" lang="en" sz="1800">
                <a:solidFill>
                  <a:schemeClr val="dk1"/>
                </a:solidFill>
                <a:latin typeface="Roboto Condensed"/>
                <a:ea typeface="Roboto Condensed"/>
                <a:cs typeface="Roboto Condensed"/>
                <a:sym typeface="Roboto Condensed"/>
              </a:rPr>
              <a:t>Dependencies</a:t>
            </a:r>
            <a:endParaRPr b="1" sz="1800">
              <a:solidFill>
                <a:schemeClr val="dk1"/>
              </a:solidFill>
              <a:latin typeface="Roboto Condensed"/>
              <a:ea typeface="Roboto Condensed"/>
              <a:cs typeface="Roboto Condensed"/>
              <a:sym typeface="Roboto Condensed"/>
            </a:endParaRPr>
          </a:p>
          <a:p>
            <a:pPr indent="0" lvl="0" marL="0" rtl="0" algn="l">
              <a:spcBef>
                <a:spcPts val="1600"/>
              </a:spcBef>
              <a:spcAft>
                <a:spcPts val="1600"/>
              </a:spcAft>
              <a:buNone/>
            </a:pPr>
            <a:r>
              <a:rPr lang="en">
                <a:solidFill>
                  <a:schemeClr val="dk1"/>
                </a:solidFill>
              </a:rPr>
              <a:t>Programs are seldom “standalone”; rather they rely on the presence of other software components to get their work done. Common activities, such as input/output for example, are handled by routines shared by many programs. These routines are stored in what are called shared libraries, which provide essential services to more than one program. If a package requires a shared resource such as a shared library, it is said to have a dependency. Modern package management systems all provide some method of dependency resolution to ensure that when a package is installed, all of its dependencies are installed, too.</a:t>
            </a:r>
            <a:endParaRPr>
              <a:solidFill>
                <a:schemeClr val="dk1"/>
              </a:solidFill>
            </a:endParaRPr>
          </a:p>
        </p:txBody>
      </p:sp>
      <p:sp>
        <p:nvSpPr>
          <p:cNvPr id="154" name="Google Shape;154;p29"/>
          <p:cNvSpPr txBox="1"/>
          <p:nvPr>
            <p:ph type="ctrTitle"/>
          </p:nvPr>
        </p:nvSpPr>
        <p:spPr>
          <a:xfrm>
            <a:off x="1964850" y="352850"/>
            <a:ext cx="5214300" cy="622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Managing Linux Software</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30"/>
          <p:cNvSpPr txBox="1"/>
          <p:nvPr>
            <p:ph idx="1" type="body"/>
          </p:nvPr>
        </p:nvSpPr>
        <p:spPr>
          <a:xfrm>
            <a:off x="249350" y="915600"/>
            <a:ext cx="8641500" cy="405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dk1"/>
                </a:solidFill>
                <a:latin typeface="Roboto Condensed"/>
                <a:ea typeface="Roboto Condensed"/>
                <a:cs typeface="Roboto Condensed"/>
                <a:sym typeface="Roboto Condensed"/>
              </a:rPr>
              <a:t>High and Low-level Package Tools</a:t>
            </a:r>
            <a:endParaRPr b="1" sz="1800">
              <a:solidFill>
                <a:schemeClr val="dk1"/>
              </a:solidFill>
              <a:latin typeface="Roboto Condensed"/>
              <a:ea typeface="Roboto Condensed"/>
              <a:cs typeface="Roboto Condensed"/>
              <a:sym typeface="Roboto Condensed"/>
            </a:endParaRPr>
          </a:p>
          <a:p>
            <a:pPr indent="0" lvl="0" marL="0" rtl="0" algn="l">
              <a:spcBef>
                <a:spcPts val="1600"/>
              </a:spcBef>
              <a:spcAft>
                <a:spcPts val="0"/>
              </a:spcAft>
              <a:buNone/>
            </a:pPr>
            <a:r>
              <a:rPr lang="en">
                <a:solidFill>
                  <a:schemeClr val="dk1"/>
                </a:solidFill>
              </a:rPr>
              <a:t>Package management systems usually consist of two types of tools:</a:t>
            </a:r>
            <a:endParaRPr>
              <a:solidFill>
                <a:schemeClr val="dk1"/>
              </a:solidFill>
            </a:endParaRPr>
          </a:p>
          <a:p>
            <a:pPr indent="-304800" lvl="0" marL="457200" rtl="0" algn="l">
              <a:spcBef>
                <a:spcPts val="1600"/>
              </a:spcBef>
              <a:spcAft>
                <a:spcPts val="0"/>
              </a:spcAft>
              <a:buClr>
                <a:schemeClr val="dk1"/>
              </a:buClr>
              <a:buSzPts val="1200"/>
              <a:buAutoNum type="arabicPeriod"/>
            </a:pPr>
            <a:r>
              <a:rPr lang="en">
                <a:solidFill>
                  <a:schemeClr val="dk1"/>
                </a:solidFill>
              </a:rPr>
              <a:t>Low-level tools which handle tasks such as installing and removing package files</a:t>
            </a:r>
            <a:endParaRPr>
              <a:solidFill>
                <a:schemeClr val="dk1"/>
              </a:solidFill>
            </a:endParaRPr>
          </a:p>
          <a:p>
            <a:pPr indent="-304800" lvl="0" marL="457200" rtl="0" algn="l">
              <a:spcBef>
                <a:spcPts val="0"/>
              </a:spcBef>
              <a:spcAft>
                <a:spcPts val="0"/>
              </a:spcAft>
              <a:buClr>
                <a:schemeClr val="dk1"/>
              </a:buClr>
              <a:buSzPts val="1200"/>
              <a:buAutoNum type="arabicPeriod"/>
            </a:pPr>
            <a:r>
              <a:rPr lang="en">
                <a:solidFill>
                  <a:schemeClr val="dk1"/>
                </a:solidFill>
              </a:rPr>
              <a:t>High-level tools that perform metadata searching and dependency resolution</a:t>
            </a:r>
            <a:endParaRPr>
              <a:solidFill>
                <a:schemeClr val="dk1"/>
              </a:solidFill>
            </a:endParaRPr>
          </a:p>
          <a:p>
            <a:pPr indent="0" lvl="0" marL="0" rtl="0" algn="l">
              <a:spcBef>
                <a:spcPts val="1600"/>
              </a:spcBef>
              <a:spcAft>
                <a:spcPts val="1600"/>
              </a:spcAft>
              <a:buNone/>
            </a:pPr>
            <a:r>
              <a:t/>
            </a:r>
            <a:endParaRPr>
              <a:solidFill>
                <a:schemeClr val="dk1"/>
              </a:solidFill>
            </a:endParaRPr>
          </a:p>
        </p:txBody>
      </p:sp>
      <p:sp>
        <p:nvSpPr>
          <p:cNvPr id="160" name="Google Shape;160;p30"/>
          <p:cNvSpPr txBox="1"/>
          <p:nvPr>
            <p:ph type="ctrTitle"/>
          </p:nvPr>
        </p:nvSpPr>
        <p:spPr>
          <a:xfrm>
            <a:off x="1964850" y="352850"/>
            <a:ext cx="5214300" cy="622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Managing Linux Software</a:t>
            </a:r>
            <a:endParaRPr/>
          </a:p>
        </p:txBody>
      </p:sp>
      <p:sp>
        <p:nvSpPr>
          <p:cNvPr id="161" name="Google Shape;161;p30"/>
          <p:cNvSpPr/>
          <p:nvPr/>
        </p:nvSpPr>
        <p:spPr>
          <a:xfrm>
            <a:off x="342900" y="2571750"/>
            <a:ext cx="7239000" cy="1408200"/>
          </a:xfrm>
          <a:prstGeom prst="snip2DiagRect">
            <a:avLst>
              <a:gd fmla="val 18257" name="adj1"/>
              <a:gd fmla="val 0" name="adj2"/>
            </a:avLst>
          </a:prstGeom>
          <a:solidFill>
            <a:schemeClr val="dk1"/>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aphicFrame>
        <p:nvGraphicFramePr>
          <p:cNvPr id="162" name="Google Shape;162;p30"/>
          <p:cNvGraphicFramePr/>
          <p:nvPr/>
        </p:nvGraphicFramePr>
        <p:xfrm>
          <a:off x="342900" y="2628900"/>
          <a:ext cx="3000000" cy="3000000"/>
        </p:xfrm>
        <a:graphic>
          <a:graphicData uri="http://schemas.openxmlformats.org/drawingml/2006/table">
            <a:tbl>
              <a:tblPr>
                <a:noFill/>
                <a:tableStyleId>{DB3F4D7D-B9AA-4267-A5B8-3B8D153CD657}</a:tableStyleId>
              </a:tblPr>
              <a:tblGrid>
                <a:gridCol w="2413000"/>
                <a:gridCol w="2413000"/>
                <a:gridCol w="2413000"/>
              </a:tblGrid>
              <a:tr h="381000">
                <a:tc>
                  <a:txBody>
                    <a:bodyPr/>
                    <a:lstStyle/>
                    <a:p>
                      <a:pPr indent="0" lvl="0" marL="0" marR="0" rtl="0" algn="ctr">
                        <a:lnSpc>
                          <a:spcPct val="100000"/>
                        </a:lnSpc>
                        <a:spcBef>
                          <a:spcPts val="0"/>
                        </a:spcBef>
                        <a:spcAft>
                          <a:spcPts val="0"/>
                        </a:spcAft>
                        <a:buNone/>
                      </a:pPr>
                      <a:r>
                        <a:rPr b="1" lang="en">
                          <a:solidFill>
                            <a:schemeClr val="lt1"/>
                          </a:solidFill>
                          <a:latin typeface="Exo 2"/>
                          <a:ea typeface="Exo 2"/>
                          <a:cs typeface="Exo 2"/>
                          <a:sym typeface="Exo 2"/>
                        </a:rPr>
                        <a:t>Distributions</a:t>
                      </a:r>
                      <a:endParaRPr b="1">
                        <a:solidFill>
                          <a:schemeClr val="lt1"/>
                        </a:solidFill>
                        <a:latin typeface="Exo 2"/>
                        <a:ea typeface="Exo 2"/>
                        <a:cs typeface="Exo 2"/>
                        <a:sym typeface="Exo 2"/>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1" lang="en">
                          <a:solidFill>
                            <a:schemeClr val="lt1"/>
                          </a:solidFill>
                          <a:latin typeface="Exo 2"/>
                          <a:ea typeface="Exo 2"/>
                          <a:cs typeface="Exo 2"/>
                          <a:sym typeface="Exo 2"/>
                        </a:rPr>
                        <a:t>Low-Level Tools</a:t>
                      </a:r>
                      <a:endParaRPr b="1">
                        <a:solidFill>
                          <a:schemeClr val="lt1"/>
                        </a:solidFill>
                        <a:latin typeface="Exo 2"/>
                        <a:ea typeface="Exo 2"/>
                        <a:cs typeface="Exo 2"/>
                        <a:sym typeface="Exo 2"/>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1" lang="en">
                          <a:solidFill>
                            <a:schemeClr val="lt1"/>
                          </a:solidFill>
                          <a:latin typeface="Exo 2"/>
                          <a:ea typeface="Exo 2"/>
                          <a:cs typeface="Exo 2"/>
                          <a:sym typeface="Exo 2"/>
                        </a:rPr>
                        <a:t>High-Level Tools</a:t>
                      </a:r>
                      <a:endParaRPr b="1">
                        <a:solidFill>
                          <a:schemeClr val="lt1"/>
                        </a:solidFill>
                        <a:latin typeface="Exo 2"/>
                        <a:ea typeface="Exo 2"/>
                        <a:cs typeface="Exo 2"/>
                        <a:sym typeface="Exo 2"/>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381000">
                <a:tc>
                  <a:txBody>
                    <a:bodyPr/>
                    <a:lstStyle/>
                    <a:p>
                      <a:pPr indent="0" lvl="0" marL="0" marR="0" rtl="0" algn="ctr">
                        <a:lnSpc>
                          <a:spcPct val="100000"/>
                        </a:lnSpc>
                        <a:spcBef>
                          <a:spcPts val="0"/>
                        </a:spcBef>
                        <a:spcAft>
                          <a:spcPts val="0"/>
                        </a:spcAft>
                        <a:buNone/>
                      </a:pPr>
                      <a:r>
                        <a:rPr lang="en" sz="1200">
                          <a:solidFill>
                            <a:schemeClr val="lt1"/>
                          </a:solidFill>
                          <a:latin typeface="Roboto Condensed Light"/>
                          <a:ea typeface="Roboto Condensed Light"/>
                          <a:cs typeface="Roboto Condensed Light"/>
                          <a:sym typeface="Roboto Condensed Light"/>
                        </a:rPr>
                        <a:t>Debian style</a:t>
                      </a:r>
                      <a:endParaRPr sz="1200">
                        <a:solidFill>
                          <a:schemeClr val="lt1"/>
                        </a:solidFill>
                        <a:latin typeface="Roboto Condensed Light"/>
                        <a:ea typeface="Roboto Condensed Light"/>
                        <a:cs typeface="Roboto Condensed Light"/>
                        <a:sym typeface="Roboto Condensed Light"/>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lt1"/>
                          </a:solidFill>
                          <a:latin typeface="Roboto Condensed Light"/>
                          <a:ea typeface="Roboto Condensed Light"/>
                          <a:cs typeface="Roboto Condensed Light"/>
                          <a:sym typeface="Roboto Condensed Light"/>
                        </a:rPr>
                        <a:t>dpkg</a:t>
                      </a:r>
                      <a:endParaRPr sz="1200">
                        <a:solidFill>
                          <a:schemeClr val="lt1"/>
                        </a:solidFill>
                        <a:latin typeface="Roboto Condensed Light"/>
                        <a:ea typeface="Roboto Condensed Light"/>
                        <a:cs typeface="Roboto Condensed Light"/>
                        <a:sym typeface="Roboto Condensed Light"/>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lt1"/>
                          </a:solidFill>
                          <a:latin typeface="Roboto Condensed Light"/>
                          <a:ea typeface="Roboto Condensed Light"/>
                          <a:cs typeface="Roboto Condensed Light"/>
                          <a:sym typeface="Roboto Condensed Light"/>
                        </a:rPr>
                        <a:t>apt, apt-get, aptitude</a:t>
                      </a:r>
                      <a:endParaRPr sz="1200">
                        <a:solidFill>
                          <a:schemeClr val="lt1"/>
                        </a:solidFill>
                        <a:latin typeface="Roboto Condensed Light"/>
                        <a:ea typeface="Roboto Condensed Light"/>
                        <a:cs typeface="Roboto Condensed Light"/>
                        <a:sym typeface="Roboto Condensed Light"/>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381000">
                <a:tc>
                  <a:txBody>
                    <a:bodyPr/>
                    <a:lstStyle/>
                    <a:p>
                      <a:pPr indent="0" lvl="0" marL="0" marR="0" rtl="0" algn="ctr">
                        <a:lnSpc>
                          <a:spcPct val="100000"/>
                        </a:lnSpc>
                        <a:spcBef>
                          <a:spcPts val="0"/>
                        </a:spcBef>
                        <a:spcAft>
                          <a:spcPts val="0"/>
                        </a:spcAft>
                        <a:buNone/>
                      </a:pPr>
                      <a:r>
                        <a:rPr lang="en" sz="1200">
                          <a:solidFill>
                            <a:schemeClr val="lt1"/>
                          </a:solidFill>
                          <a:latin typeface="Roboto Condensed Light"/>
                          <a:ea typeface="Roboto Condensed Light"/>
                          <a:cs typeface="Roboto Condensed Light"/>
                          <a:sym typeface="Roboto Condensed Light"/>
                        </a:rPr>
                        <a:t>Fedora, Red Hat</a:t>
                      </a:r>
                      <a:endParaRPr sz="1200">
                        <a:solidFill>
                          <a:schemeClr val="lt1"/>
                        </a:solidFill>
                        <a:latin typeface="Roboto Condensed Light"/>
                        <a:ea typeface="Roboto Condensed Light"/>
                        <a:cs typeface="Roboto Condensed Light"/>
                        <a:sym typeface="Roboto Condensed Light"/>
                      </a:endParaRPr>
                    </a:p>
                    <a:p>
                      <a:pPr indent="0" lvl="0" marL="0" marR="0" rtl="0" algn="ctr">
                        <a:lnSpc>
                          <a:spcPct val="100000"/>
                        </a:lnSpc>
                        <a:spcBef>
                          <a:spcPts val="0"/>
                        </a:spcBef>
                        <a:spcAft>
                          <a:spcPts val="0"/>
                        </a:spcAft>
                        <a:buNone/>
                      </a:pPr>
                      <a:r>
                        <a:rPr lang="en" sz="1200">
                          <a:solidFill>
                            <a:schemeClr val="lt1"/>
                          </a:solidFill>
                          <a:latin typeface="Roboto Condensed Light"/>
                          <a:ea typeface="Roboto Condensed Light"/>
                          <a:cs typeface="Roboto Condensed Light"/>
                          <a:sym typeface="Roboto Condensed Light"/>
                        </a:rPr>
                        <a:t>Enterprise Linux, CentOS</a:t>
                      </a:r>
                      <a:endParaRPr sz="1200">
                        <a:solidFill>
                          <a:schemeClr val="lt1"/>
                        </a:solidFill>
                        <a:latin typeface="Roboto Condensed Light"/>
                        <a:ea typeface="Roboto Condensed Light"/>
                        <a:cs typeface="Roboto Condensed Light"/>
                        <a:sym typeface="Roboto Condensed Light"/>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lt1"/>
                          </a:solidFill>
                          <a:latin typeface="Roboto Condensed Light"/>
                          <a:ea typeface="Roboto Condensed Light"/>
                          <a:cs typeface="Roboto Condensed Light"/>
                          <a:sym typeface="Roboto Condensed Light"/>
                        </a:rPr>
                        <a:t>rpm</a:t>
                      </a:r>
                      <a:endParaRPr sz="1200">
                        <a:solidFill>
                          <a:schemeClr val="lt1"/>
                        </a:solidFill>
                        <a:latin typeface="Roboto Condensed Light"/>
                        <a:ea typeface="Roboto Condensed Light"/>
                        <a:cs typeface="Roboto Condensed Light"/>
                        <a:sym typeface="Roboto Condensed Light"/>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lt1"/>
                          </a:solidFill>
                          <a:latin typeface="Roboto Condensed Light"/>
                          <a:ea typeface="Roboto Condensed Light"/>
                          <a:cs typeface="Roboto Condensed Light"/>
                          <a:sym typeface="Roboto Condensed Light"/>
                        </a:rPr>
                        <a:t>yum, dnf</a:t>
                      </a:r>
                      <a:endParaRPr sz="1200">
                        <a:solidFill>
                          <a:schemeClr val="lt1"/>
                        </a:solidFill>
                        <a:latin typeface="Roboto Condensed Light"/>
                        <a:ea typeface="Roboto Condensed Light"/>
                        <a:cs typeface="Roboto Condensed Light"/>
                        <a:sym typeface="Roboto Condensed Light"/>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31"/>
          <p:cNvSpPr txBox="1"/>
          <p:nvPr>
            <p:ph type="ctrTitle"/>
          </p:nvPr>
        </p:nvSpPr>
        <p:spPr>
          <a:xfrm>
            <a:off x="2115425" y="376500"/>
            <a:ext cx="4945500" cy="502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Command: dpkg</a:t>
            </a:r>
            <a:endParaRPr/>
          </a:p>
        </p:txBody>
      </p:sp>
      <p:sp>
        <p:nvSpPr>
          <p:cNvPr id="168" name="Google Shape;168;p31"/>
          <p:cNvSpPr txBox="1"/>
          <p:nvPr>
            <p:ph idx="1" type="subTitle"/>
          </p:nvPr>
        </p:nvSpPr>
        <p:spPr>
          <a:xfrm>
            <a:off x="1863900" y="1010275"/>
            <a:ext cx="6224700" cy="39696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b="1" lang="en">
                <a:latin typeface="Roboto Condensed"/>
                <a:ea typeface="Roboto Condensed"/>
                <a:cs typeface="Roboto Condensed"/>
                <a:sym typeface="Roboto Condensed"/>
              </a:rPr>
              <a:t>dpkg </a:t>
            </a:r>
            <a:r>
              <a:rPr lang="en"/>
              <a:t>is a package manager for Debian, Ubuntu and many other Linux distro. It is used to install/manage individual packages.</a:t>
            </a:r>
            <a:endParaRPr/>
          </a:p>
          <a:p>
            <a:pPr indent="0" lvl="0" marL="0" rtl="0" algn="just">
              <a:spcBef>
                <a:spcPts val="0"/>
              </a:spcBef>
              <a:spcAft>
                <a:spcPts val="0"/>
              </a:spcAft>
              <a:buNone/>
            </a:pPr>
            <a:r>
              <a:t/>
            </a:r>
            <a:endParaRPr/>
          </a:p>
          <a:p>
            <a:pPr indent="0" lvl="0" marL="0" rtl="0" algn="just">
              <a:spcBef>
                <a:spcPts val="0"/>
              </a:spcBef>
              <a:spcAft>
                <a:spcPts val="0"/>
              </a:spcAft>
              <a:buNone/>
            </a:pPr>
            <a:r>
              <a:rPr b="1" lang="en">
                <a:latin typeface="Roboto Condensed"/>
                <a:ea typeface="Roboto Condensed"/>
                <a:cs typeface="Roboto Condensed"/>
                <a:sym typeface="Roboto Condensed"/>
              </a:rPr>
              <a:t>Syntax:</a:t>
            </a:r>
            <a:endParaRPr b="1">
              <a:latin typeface="Roboto Condensed"/>
              <a:ea typeface="Roboto Condensed"/>
              <a:cs typeface="Roboto Condensed"/>
              <a:sym typeface="Roboto Condensed"/>
            </a:endParaRPr>
          </a:p>
          <a:p>
            <a:pPr indent="0" lvl="0" marL="0" rtl="0" algn="just">
              <a:spcBef>
                <a:spcPts val="0"/>
              </a:spcBef>
              <a:spcAft>
                <a:spcPts val="0"/>
              </a:spcAft>
              <a:buNone/>
            </a:pPr>
            <a:r>
              <a:rPr lang="en"/>
              <a:t>dpkg </a:t>
            </a:r>
            <a:r>
              <a:rPr lang="en"/>
              <a:t>[options] [package]</a:t>
            </a:r>
            <a:endParaRPr/>
          </a:p>
          <a:p>
            <a:pPr indent="0" lvl="0" marL="0" rtl="0" algn="just">
              <a:spcBef>
                <a:spcPts val="0"/>
              </a:spcBef>
              <a:spcAft>
                <a:spcPts val="0"/>
              </a:spcAft>
              <a:buNone/>
            </a:pPr>
            <a:r>
              <a:t/>
            </a:r>
            <a:endParaRPr/>
          </a:p>
          <a:p>
            <a:pPr indent="0" lvl="0" marL="0" rtl="0" algn="just">
              <a:spcBef>
                <a:spcPts val="0"/>
              </a:spcBef>
              <a:spcAft>
                <a:spcPts val="0"/>
              </a:spcAft>
              <a:buNone/>
            </a:pPr>
            <a:r>
              <a:rPr b="1" lang="en">
                <a:latin typeface="Roboto Condensed"/>
                <a:ea typeface="Roboto Condensed"/>
                <a:cs typeface="Roboto Condensed"/>
                <a:sym typeface="Roboto Condensed"/>
              </a:rPr>
              <a:t>Different functionalities of useradd command :</a:t>
            </a:r>
            <a:br>
              <a:rPr b="1" lang="en">
                <a:latin typeface="Roboto Condensed"/>
                <a:ea typeface="Roboto Condensed"/>
                <a:cs typeface="Roboto Condensed"/>
                <a:sym typeface="Roboto Condensed"/>
              </a:rPr>
            </a:br>
            <a:endParaRPr b="1">
              <a:latin typeface="Roboto Condensed"/>
              <a:ea typeface="Roboto Condensed"/>
              <a:cs typeface="Roboto Condensed"/>
              <a:sym typeface="Roboto Condensed"/>
            </a:endParaRPr>
          </a:p>
          <a:p>
            <a:pPr indent="-304800" lvl="0" marL="457200" rtl="0" algn="just">
              <a:spcBef>
                <a:spcPts val="0"/>
              </a:spcBef>
              <a:spcAft>
                <a:spcPts val="0"/>
              </a:spcAft>
              <a:buSzPts val="1200"/>
              <a:buChar char="●"/>
            </a:pPr>
            <a:r>
              <a:rPr b="1" lang="en">
                <a:latin typeface="Roboto Condensed"/>
                <a:ea typeface="Roboto Condensed"/>
                <a:cs typeface="Roboto Condensed"/>
                <a:sym typeface="Roboto Condensed"/>
              </a:rPr>
              <a:t>Install the package</a:t>
            </a:r>
            <a:r>
              <a:rPr b="1" lang="en">
                <a:latin typeface="Roboto Condensed"/>
                <a:ea typeface="Roboto Condensed"/>
                <a:cs typeface="Roboto Condensed"/>
                <a:sym typeface="Roboto Condensed"/>
              </a:rPr>
              <a:t>:</a:t>
            </a:r>
            <a:r>
              <a:rPr lang="en"/>
              <a:t> </a:t>
            </a:r>
            <a:r>
              <a:rPr lang="en"/>
              <a:t>dpkg -i [.deb package]</a:t>
            </a:r>
            <a:br>
              <a:rPr lang="en"/>
            </a:br>
            <a:endParaRPr/>
          </a:p>
          <a:p>
            <a:pPr indent="-304800" lvl="0" marL="457200" rtl="0" algn="just">
              <a:spcBef>
                <a:spcPts val="0"/>
              </a:spcBef>
              <a:spcAft>
                <a:spcPts val="0"/>
              </a:spcAft>
              <a:buSzPts val="1200"/>
              <a:buChar char="●"/>
            </a:pPr>
            <a:r>
              <a:rPr b="1" lang="en">
                <a:latin typeface="Roboto Condensed"/>
                <a:ea typeface="Roboto Condensed"/>
                <a:cs typeface="Roboto Condensed"/>
                <a:sym typeface="Roboto Condensed"/>
              </a:rPr>
              <a:t>Upgrade package if it is installed else install a fresh copy of package</a:t>
            </a:r>
            <a:r>
              <a:rPr b="1" lang="en">
                <a:latin typeface="Roboto Condensed"/>
                <a:ea typeface="Roboto Condensed"/>
                <a:cs typeface="Roboto Condensed"/>
                <a:sym typeface="Roboto Condensed"/>
              </a:rPr>
              <a:t>:</a:t>
            </a:r>
            <a:r>
              <a:rPr lang="en"/>
              <a:t> </a:t>
            </a:r>
            <a:r>
              <a:rPr lang="en"/>
              <a:t>dpkg -i [.deb package]</a:t>
            </a:r>
            <a:br>
              <a:rPr lang="en"/>
            </a:br>
            <a:endParaRPr/>
          </a:p>
          <a:p>
            <a:pPr indent="-304800" lvl="0" marL="457200" rtl="0" algn="just">
              <a:spcBef>
                <a:spcPts val="0"/>
              </a:spcBef>
              <a:spcAft>
                <a:spcPts val="0"/>
              </a:spcAft>
              <a:buSzPts val="1200"/>
              <a:buChar char="●"/>
            </a:pPr>
            <a:r>
              <a:rPr b="1" lang="en">
                <a:latin typeface="Roboto Condensed"/>
                <a:ea typeface="Roboto Condensed"/>
                <a:cs typeface="Roboto Condensed"/>
                <a:sym typeface="Roboto Condensed"/>
              </a:rPr>
              <a:t>List all installed packages, along with package version and short description</a:t>
            </a:r>
            <a:r>
              <a:rPr b="1" lang="en">
                <a:latin typeface="Roboto Condensed"/>
                <a:ea typeface="Roboto Condensed"/>
                <a:cs typeface="Roboto Condensed"/>
                <a:sym typeface="Roboto Condensed"/>
              </a:rPr>
              <a:t> : </a:t>
            </a:r>
            <a:r>
              <a:rPr lang="en"/>
              <a:t>dpkg -l</a:t>
            </a:r>
            <a:br>
              <a:rPr lang="en"/>
            </a:br>
            <a:endParaRPr/>
          </a:p>
          <a:p>
            <a:pPr indent="-304800" lvl="0" marL="457200" rtl="0" algn="just">
              <a:spcBef>
                <a:spcPts val="0"/>
              </a:spcBef>
              <a:spcAft>
                <a:spcPts val="0"/>
              </a:spcAft>
              <a:buSzPts val="1200"/>
              <a:buChar char="●"/>
            </a:pPr>
            <a:r>
              <a:rPr b="1" lang="en">
                <a:latin typeface="Roboto Condensed"/>
                <a:ea typeface="Roboto Condensed"/>
                <a:cs typeface="Roboto Condensed"/>
                <a:sym typeface="Roboto Condensed"/>
              </a:rPr>
              <a:t>Remove/Delete an installed package except configuration files:</a:t>
            </a:r>
            <a:r>
              <a:rPr lang="en"/>
              <a:t> dpkg -r [package]</a:t>
            </a:r>
            <a:br>
              <a:rPr lang="en"/>
            </a:br>
            <a:endParaRPr/>
          </a:p>
          <a:p>
            <a:pPr indent="-304800" lvl="0" marL="457200" rtl="0" algn="just">
              <a:spcBef>
                <a:spcPts val="0"/>
              </a:spcBef>
              <a:spcAft>
                <a:spcPts val="0"/>
              </a:spcAft>
              <a:buSzPts val="1200"/>
              <a:buChar char="●"/>
            </a:pPr>
            <a:r>
              <a:rPr b="1" lang="en">
                <a:latin typeface="Roboto Condensed"/>
                <a:ea typeface="Roboto Condensed"/>
                <a:cs typeface="Roboto Condensed"/>
                <a:sym typeface="Roboto Condensed"/>
              </a:rPr>
              <a:t>Remove/Delete everything including configuration files:</a:t>
            </a:r>
            <a:r>
              <a:rPr lang="en"/>
              <a:t> dpkg -P [package]</a:t>
            </a:r>
            <a:endParaRPr/>
          </a:p>
          <a:p>
            <a:pPr indent="0" lvl="0" marL="0" rtl="0" algn="just">
              <a:spcBef>
                <a:spcPts val="0"/>
              </a:spcBef>
              <a:spcAft>
                <a:spcPts val="0"/>
              </a:spcAft>
              <a:buNone/>
            </a:pPr>
            <a:r>
              <a:t/>
            </a:r>
            <a:endParaRPr/>
          </a:p>
          <a:p>
            <a:pPr indent="0" lvl="0" marL="0" rtl="0" algn="just">
              <a:spcBef>
                <a:spcPts val="0"/>
              </a:spcBef>
              <a:spcAft>
                <a:spcPts val="0"/>
              </a:spcAft>
              <a:buNone/>
            </a:pPr>
            <a:r>
              <a:t/>
            </a:r>
            <a:endParaRPr/>
          </a:p>
          <a:p>
            <a:pPr indent="0" lvl="0" marL="0" rtl="0" algn="just">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32"/>
          <p:cNvSpPr txBox="1"/>
          <p:nvPr>
            <p:ph type="ctrTitle"/>
          </p:nvPr>
        </p:nvSpPr>
        <p:spPr>
          <a:xfrm>
            <a:off x="2115425" y="376500"/>
            <a:ext cx="4945500" cy="502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Command: apt</a:t>
            </a:r>
            <a:endParaRPr/>
          </a:p>
        </p:txBody>
      </p:sp>
      <p:sp>
        <p:nvSpPr>
          <p:cNvPr id="174" name="Google Shape;174;p32"/>
          <p:cNvSpPr txBox="1"/>
          <p:nvPr>
            <p:ph idx="1" type="subTitle"/>
          </p:nvPr>
        </p:nvSpPr>
        <p:spPr>
          <a:xfrm>
            <a:off x="1863900" y="1010275"/>
            <a:ext cx="6224700" cy="39696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b="1" lang="en">
                <a:latin typeface="Roboto Condensed"/>
                <a:ea typeface="Roboto Condensed"/>
                <a:cs typeface="Roboto Condensed"/>
                <a:sym typeface="Roboto Condensed"/>
              </a:rPr>
              <a:t>apt </a:t>
            </a:r>
            <a:r>
              <a:rPr lang="en"/>
              <a:t>provides a high-level CLI (Command Line Interface) for the package management system</a:t>
            </a:r>
            <a:r>
              <a:rPr lang="en"/>
              <a:t>.</a:t>
            </a:r>
            <a:endParaRPr/>
          </a:p>
          <a:p>
            <a:pPr indent="0" lvl="0" marL="0" rtl="0" algn="just">
              <a:spcBef>
                <a:spcPts val="0"/>
              </a:spcBef>
              <a:spcAft>
                <a:spcPts val="0"/>
              </a:spcAft>
              <a:buNone/>
            </a:pPr>
            <a:r>
              <a:t/>
            </a:r>
            <a:endParaRPr/>
          </a:p>
          <a:p>
            <a:pPr indent="0" lvl="0" marL="0" rtl="0" algn="just">
              <a:spcBef>
                <a:spcPts val="0"/>
              </a:spcBef>
              <a:spcAft>
                <a:spcPts val="0"/>
              </a:spcAft>
              <a:buNone/>
            </a:pPr>
            <a:r>
              <a:rPr b="1" lang="en">
                <a:latin typeface="Roboto Condensed"/>
                <a:ea typeface="Roboto Condensed"/>
                <a:cs typeface="Roboto Condensed"/>
                <a:sym typeface="Roboto Condensed"/>
              </a:rPr>
              <a:t>Syntax:</a:t>
            </a:r>
            <a:endParaRPr b="1">
              <a:latin typeface="Roboto Condensed"/>
              <a:ea typeface="Roboto Condensed"/>
              <a:cs typeface="Roboto Condensed"/>
              <a:sym typeface="Roboto Condensed"/>
            </a:endParaRPr>
          </a:p>
          <a:p>
            <a:pPr indent="0" lvl="0" marL="0" rtl="0" algn="just">
              <a:spcBef>
                <a:spcPts val="0"/>
              </a:spcBef>
              <a:spcAft>
                <a:spcPts val="0"/>
              </a:spcAft>
              <a:buNone/>
            </a:pPr>
            <a:r>
              <a:rPr lang="en"/>
              <a:t>apt</a:t>
            </a:r>
            <a:r>
              <a:rPr lang="en"/>
              <a:t> [options] [package]</a:t>
            </a:r>
            <a:endParaRPr/>
          </a:p>
          <a:p>
            <a:pPr indent="0" lvl="0" marL="0" rtl="0" algn="just">
              <a:spcBef>
                <a:spcPts val="0"/>
              </a:spcBef>
              <a:spcAft>
                <a:spcPts val="0"/>
              </a:spcAft>
              <a:buNone/>
            </a:pPr>
            <a:r>
              <a:t/>
            </a:r>
            <a:endParaRPr/>
          </a:p>
          <a:p>
            <a:pPr indent="0" lvl="0" marL="0" rtl="0" algn="just">
              <a:spcBef>
                <a:spcPts val="0"/>
              </a:spcBef>
              <a:spcAft>
                <a:spcPts val="0"/>
              </a:spcAft>
              <a:buNone/>
            </a:pPr>
            <a:r>
              <a:rPr b="1" lang="en">
                <a:latin typeface="Roboto Condensed"/>
                <a:ea typeface="Roboto Condensed"/>
                <a:cs typeface="Roboto Condensed"/>
                <a:sym typeface="Roboto Condensed"/>
              </a:rPr>
              <a:t>Different functionalities of useradd command :</a:t>
            </a:r>
            <a:br>
              <a:rPr b="1" lang="en">
                <a:latin typeface="Roboto Condensed"/>
                <a:ea typeface="Roboto Condensed"/>
                <a:cs typeface="Roboto Condensed"/>
                <a:sym typeface="Roboto Condensed"/>
              </a:rPr>
            </a:br>
            <a:endParaRPr b="1">
              <a:latin typeface="Roboto Condensed"/>
              <a:ea typeface="Roboto Condensed"/>
              <a:cs typeface="Roboto Condensed"/>
              <a:sym typeface="Roboto Condensed"/>
            </a:endParaRPr>
          </a:p>
          <a:p>
            <a:pPr indent="-304800" lvl="0" marL="457200" rtl="0" algn="just">
              <a:spcBef>
                <a:spcPts val="0"/>
              </a:spcBef>
              <a:spcAft>
                <a:spcPts val="0"/>
              </a:spcAft>
              <a:buSzPts val="1200"/>
              <a:buChar char="●"/>
            </a:pPr>
            <a:r>
              <a:rPr b="1" lang="en">
                <a:latin typeface="Roboto Condensed"/>
                <a:ea typeface="Roboto Condensed"/>
                <a:cs typeface="Roboto Condensed"/>
                <a:sym typeface="Roboto Condensed"/>
              </a:rPr>
              <a:t>Update package information from all configured sources:</a:t>
            </a:r>
            <a:r>
              <a:rPr lang="en"/>
              <a:t> apt update</a:t>
            </a:r>
            <a:br>
              <a:rPr lang="en"/>
            </a:br>
            <a:endParaRPr/>
          </a:p>
          <a:p>
            <a:pPr indent="-304800" lvl="0" marL="457200" rtl="0" algn="just">
              <a:spcBef>
                <a:spcPts val="0"/>
              </a:spcBef>
              <a:spcAft>
                <a:spcPts val="0"/>
              </a:spcAft>
              <a:buSzPts val="1200"/>
              <a:buChar char="●"/>
            </a:pPr>
            <a:r>
              <a:rPr b="1" lang="en">
                <a:latin typeface="Roboto Condensed"/>
                <a:ea typeface="Roboto Condensed"/>
                <a:cs typeface="Roboto Condensed"/>
                <a:sym typeface="Roboto Condensed"/>
              </a:rPr>
              <a:t>Install available upgrades of all packages currently installed on the system</a:t>
            </a:r>
            <a:r>
              <a:rPr b="1" lang="en">
                <a:latin typeface="Roboto Condensed"/>
                <a:ea typeface="Roboto Condensed"/>
                <a:cs typeface="Roboto Condensed"/>
                <a:sym typeface="Roboto Condensed"/>
              </a:rPr>
              <a:t>:</a:t>
            </a:r>
            <a:r>
              <a:rPr lang="en"/>
              <a:t> apt upgrade</a:t>
            </a:r>
            <a:br>
              <a:rPr lang="en"/>
            </a:br>
            <a:endParaRPr/>
          </a:p>
          <a:p>
            <a:pPr indent="-304800" lvl="0" marL="457200" rtl="0" algn="just">
              <a:spcBef>
                <a:spcPts val="0"/>
              </a:spcBef>
              <a:spcAft>
                <a:spcPts val="0"/>
              </a:spcAft>
              <a:buSzPts val="1200"/>
              <a:buChar char="●"/>
            </a:pPr>
            <a:r>
              <a:rPr b="1" lang="en">
                <a:latin typeface="Roboto Condensed"/>
                <a:ea typeface="Roboto Condensed"/>
                <a:cs typeface="Roboto Condensed"/>
                <a:sym typeface="Roboto Condensed"/>
              </a:rPr>
              <a:t>Install a new package</a:t>
            </a:r>
            <a:r>
              <a:rPr b="1" lang="en">
                <a:latin typeface="Roboto Condensed"/>
                <a:ea typeface="Roboto Condensed"/>
                <a:cs typeface="Roboto Condensed"/>
                <a:sym typeface="Roboto Condensed"/>
              </a:rPr>
              <a:t> : </a:t>
            </a:r>
            <a:r>
              <a:rPr lang="en"/>
              <a:t>apt install &lt;package_name&gt;</a:t>
            </a:r>
            <a:br>
              <a:rPr lang="en"/>
            </a:br>
            <a:endParaRPr/>
          </a:p>
          <a:p>
            <a:pPr indent="-304800" lvl="0" marL="457200" rtl="0" algn="just">
              <a:spcBef>
                <a:spcPts val="0"/>
              </a:spcBef>
              <a:spcAft>
                <a:spcPts val="0"/>
              </a:spcAft>
              <a:buSzPts val="1200"/>
              <a:buChar char="●"/>
            </a:pPr>
            <a:r>
              <a:rPr b="1" lang="en">
                <a:latin typeface="Roboto Condensed"/>
                <a:ea typeface="Roboto Condensed"/>
                <a:cs typeface="Roboto Condensed"/>
                <a:sym typeface="Roboto Condensed"/>
              </a:rPr>
              <a:t>Remove a package </a:t>
            </a:r>
            <a:r>
              <a:rPr b="1" lang="en">
                <a:latin typeface="Roboto Condensed"/>
                <a:ea typeface="Roboto Condensed"/>
                <a:cs typeface="Roboto Condensed"/>
                <a:sym typeface="Roboto Condensed"/>
              </a:rPr>
              <a:t>:</a:t>
            </a:r>
            <a:r>
              <a:rPr lang="en"/>
              <a:t> apt remove &lt;package_name&gt;</a:t>
            </a:r>
            <a:br>
              <a:rPr lang="en"/>
            </a:br>
            <a:endParaRPr/>
          </a:p>
          <a:p>
            <a:pPr indent="-304800" lvl="0" marL="457200" rtl="0" algn="just">
              <a:spcBef>
                <a:spcPts val="0"/>
              </a:spcBef>
              <a:spcAft>
                <a:spcPts val="0"/>
              </a:spcAft>
              <a:buSzPts val="1200"/>
              <a:buChar char="●"/>
            </a:pPr>
            <a:r>
              <a:rPr b="1" lang="en">
                <a:latin typeface="Roboto Condensed"/>
                <a:ea typeface="Roboto Condensed"/>
                <a:cs typeface="Roboto Condensed"/>
                <a:sym typeface="Roboto Condensed"/>
              </a:rPr>
              <a:t>Remove/Delete everything including configuration files:</a:t>
            </a:r>
            <a:r>
              <a:rPr lang="en"/>
              <a:t> apt purge </a:t>
            </a:r>
            <a:r>
              <a:rPr lang="en"/>
              <a:t>&lt;package_name&gt;</a:t>
            </a:r>
            <a:endParaRPr/>
          </a:p>
          <a:p>
            <a:pPr indent="0" lvl="0" marL="0" rtl="0" algn="just">
              <a:spcBef>
                <a:spcPts val="0"/>
              </a:spcBef>
              <a:spcAft>
                <a:spcPts val="0"/>
              </a:spcAft>
              <a:buNone/>
            </a:pPr>
            <a:r>
              <a:t/>
            </a:r>
            <a:endParaRPr/>
          </a:p>
          <a:p>
            <a:pPr indent="0" lvl="0" marL="0" rtl="0" algn="just">
              <a:spcBef>
                <a:spcPts val="0"/>
              </a:spcBef>
              <a:spcAft>
                <a:spcPts val="0"/>
              </a:spcAft>
              <a:buNone/>
            </a:pPr>
            <a:r>
              <a:t/>
            </a:r>
            <a:endParaRPr/>
          </a:p>
          <a:p>
            <a:pPr indent="0" lvl="0" marL="0" rtl="0" algn="just">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33"/>
          <p:cNvSpPr txBox="1"/>
          <p:nvPr>
            <p:ph type="ctrTitle"/>
          </p:nvPr>
        </p:nvSpPr>
        <p:spPr>
          <a:xfrm>
            <a:off x="2638350" y="659498"/>
            <a:ext cx="3867300" cy="2054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Questions?</a:t>
            </a:r>
            <a:endParaRPr sz="2800"/>
          </a:p>
        </p:txBody>
      </p:sp>
      <p:cxnSp>
        <p:nvCxnSpPr>
          <p:cNvPr id="180" name="Google Shape;180;p33"/>
          <p:cNvCxnSpPr/>
          <p:nvPr/>
        </p:nvCxnSpPr>
        <p:spPr>
          <a:xfrm>
            <a:off x="4569600" y="1494500"/>
            <a:ext cx="4574400" cy="0"/>
          </a:xfrm>
          <a:prstGeom prst="straightConnector1">
            <a:avLst/>
          </a:prstGeom>
          <a:noFill/>
          <a:ln cap="flat" cmpd="sng" w="9525">
            <a:solidFill>
              <a:schemeClr val="dk1"/>
            </a:solidFill>
            <a:prstDash val="solid"/>
            <a:round/>
            <a:headEnd len="med" w="med" type="none"/>
            <a:tailEnd len="med" w="med" type="none"/>
          </a:ln>
        </p:spPr>
      </p:cxnSp>
      <p:cxnSp>
        <p:nvCxnSpPr>
          <p:cNvPr id="181" name="Google Shape;181;p33"/>
          <p:cNvCxnSpPr/>
          <p:nvPr/>
        </p:nvCxnSpPr>
        <p:spPr>
          <a:xfrm>
            <a:off x="0" y="3568175"/>
            <a:ext cx="45744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34"/>
          <p:cNvSpPr txBox="1"/>
          <p:nvPr>
            <p:ph type="ctrTitle"/>
          </p:nvPr>
        </p:nvSpPr>
        <p:spPr>
          <a:xfrm flipH="1">
            <a:off x="1147500" y="3085150"/>
            <a:ext cx="7996500" cy="1022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Managing Linux Users and Groups</a:t>
            </a:r>
            <a:endParaRPr/>
          </a:p>
        </p:txBody>
      </p:sp>
      <p:sp>
        <p:nvSpPr>
          <p:cNvPr id="187" name="Google Shape;187;p34"/>
          <p:cNvSpPr txBox="1"/>
          <p:nvPr>
            <p:ph idx="2" type="title"/>
          </p:nvPr>
        </p:nvSpPr>
        <p:spPr>
          <a:xfrm flipH="1">
            <a:off x="1147579" y="2323850"/>
            <a:ext cx="2979300" cy="754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02</a:t>
            </a:r>
            <a:endParaRPr/>
          </a:p>
        </p:txBody>
      </p:sp>
      <p:cxnSp>
        <p:nvCxnSpPr>
          <p:cNvPr id="188" name="Google Shape;188;p34"/>
          <p:cNvCxnSpPr/>
          <p:nvPr/>
        </p:nvCxnSpPr>
        <p:spPr>
          <a:xfrm>
            <a:off x="0" y="4028275"/>
            <a:ext cx="1561500" cy="0"/>
          </a:xfrm>
          <a:prstGeom prst="straightConnector1">
            <a:avLst/>
          </a:prstGeom>
          <a:noFill/>
          <a:ln cap="flat" cmpd="sng" w="9525">
            <a:solidFill>
              <a:schemeClr val="dk1"/>
            </a:solidFill>
            <a:prstDash val="solid"/>
            <a:round/>
            <a:headEnd len="med" w="med" type="none"/>
            <a:tailEnd len="med" w="med" type="none"/>
          </a:ln>
        </p:spPr>
      </p:cxnSp>
      <p:sp>
        <p:nvSpPr>
          <p:cNvPr id="189" name="Google Shape;189;p34"/>
          <p:cNvSpPr txBox="1"/>
          <p:nvPr>
            <p:ph idx="1" type="subTitle"/>
          </p:nvPr>
        </p:nvSpPr>
        <p:spPr>
          <a:xfrm>
            <a:off x="1147575" y="4028959"/>
            <a:ext cx="4224900" cy="53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Managing a multi-user operating system.</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ech Newsletter by Slidesgo">
  <a:themeElements>
    <a:clrScheme name="Simple Light">
      <a:dk1>
        <a:srgbClr val="434343"/>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